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5"/>
  </p:notesMasterIdLst>
  <p:handoutMasterIdLst>
    <p:handoutMasterId r:id="rId46"/>
  </p:handoutMasterIdLst>
  <p:sldIdLst>
    <p:sldId id="422" r:id="rId5"/>
    <p:sldId id="290" r:id="rId6"/>
    <p:sldId id="322" r:id="rId7"/>
    <p:sldId id="323" r:id="rId8"/>
    <p:sldId id="324" r:id="rId9"/>
    <p:sldId id="291" r:id="rId10"/>
    <p:sldId id="295" r:id="rId11"/>
    <p:sldId id="302" r:id="rId12"/>
    <p:sldId id="294" r:id="rId13"/>
    <p:sldId id="297" r:id="rId14"/>
    <p:sldId id="296" r:id="rId15"/>
    <p:sldId id="293" r:id="rId16"/>
    <p:sldId id="303" r:id="rId17"/>
    <p:sldId id="305" r:id="rId18"/>
    <p:sldId id="304" r:id="rId19"/>
    <p:sldId id="306" r:id="rId20"/>
    <p:sldId id="307" r:id="rId21"/>
    <p:sldId id="308" r:id="rId22"/>
    <p:sldId id="309" r:id="rId23"/>
    <p:sldId id="321" r:id="rId24"/>
    <p:sldId id="310" r:id="rId25"/>
    <p:sldId id="311" r:id="rId26"/>
    <p:sldId id="312" r:id="rId27"/>
    <p:sldId id="313" r:id="rId28"/>
    <p:sldId id="314" r:id="rId29"/>
    <p:sldId id="315" r:id="rId30"/>
    <p:sldId id="316" r:id="rId31"/>
    <p:sldId id="317" r:id="rId32"/>
    <p:sldId id="320" r:id="rId33"/>
    <p:sldId id="419" r:id="rId34"/>
    <p:sldId id="420" r:id="rId35"/>
    <p:sldId id="421" r:id="rId36"/>
    <p:sldId id="298" r:id="rId37"/>
    <p:sldId id="423" r:id="rId38"/>
    <p:sldId id="300" r:id="rId39"/>
    <p:sldId id="318" r:id="rId40"/>
    <p:sldId id="319" r:id="rId41"/>
    <p:sldId id="325" r:id="rId42"/>
    <p:sldId id="424" r:id="rId43"/>
    <p:sldId id="282"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25D13633-32A4-0840-8919-5E82E3B17B60}">
          <p14:sldIdLst>
            <p14:sldId id="422"/>
          </p14:sldIdLst>
        </p14:section>
        <p14:section name="Instructions" id="{9C337A32-4001-1246-AA22-5D2543251948}">
          <p14:sldIdLst>
            <p14:sldId id="290"/>
            <p14:sldId id="322"/>
            <p14:sldId id="323"/>
            <p14:sldId id="324"/>
            <p14:sldId id="291"/>
            <p14:sldId id="295"/>
            <p14:sldId id="302"/>
            <p14:sldId id="294"/>
            <p14:sldId id="297"/>
            <p14:sldId id="296"/>
          </p14:sldIdLst>
        </p14:section>
        <p14:section name="Service Line Animation #1" id="{B93D1726-A811-724A-B5C7-8DF18BFF8C19}">
          <p14:sldIdLst>
            <p14:sldId id="293"/>
          </p14:sldIdLst>
        </p14:section>
        <p14:section name="Service Line Animation #2" id="{D1C47807-A4BA-C549-8201-2FE9305BF87F}">
          <p14:sldIdLst>
            <p14:sldId id="303"/>
            <p14:sldId id="305"/>
            <p14:sldId id="304"/>
            <p14:sldId id="306"/>
            <p14:sldId id="307"/>
            <p14:sldId id="308"/>
            <p14:sldId id="309"/>
            <p14:sldId id="321"/>
          </p14:sldIdLst>
        </p14:section>
        <p14:section name="Service Line Animation #3" id="{1B41916C-9B58-F24B-A3B3-C40E16A7F47E}">
          <p14:sldIdLst>
            <p14:sldId id="310"/>
            <p14:sldId id="311"/>
            <p14:sldId id="312"/>
            <p14:sldId id="313"/>
            <p14:sldId id="314"/>
            <p14:sldId id="315"/>
            <p14:sldId id="316"/>
            <p14:sldId id="317"/>
          </p14:sldIdLst>
        </p14:section>
        <p14:section name="Clients, team and projects" id="{C086201B-2D9A-C54C-8A13-B35BAAECC487}">
          <p14:sldIdLst>
            <p14:sldId id="320"/>
            <p14:sldId id="419"/>
            <p14:sldId id="420"/>
            <p14:sldId id="421"/>
            <p14:sldId id="298"/>
            <p14:sldId id="423"/>
            <p14:sldId id="300"/>
            <p14:sldId id="318"/>
            <p14:sldId id="319"/>
            <p14:sldId id="325"/>
            <p14:sldId id="424"/>
            <p14:sldId id="28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633"/>
    <a:srgbClr val="EFE1CC"/>
    <a:srgbClr val="255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2"/>
    <p:restoredTop sz="81497" autoAdjust="0"/>
  </p:normalViewPr>
  <p:slideViewPr>
    <p:cSldViewPr snapToGrid="0" snapToObjects="1">
      <p:cViewPr varScale="1">
        <p:scale>
          <a:sx n="95" d="100"/>
          <a:sy n="95" d="100"/>
        </p:scale>
        <p:origin x="672" y="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yle Wooster" userId="7ecc76b8-f4e4-42a4-bcd8-f7601a86b745" providerId="ADAL" clId="{1C1045AF-D79C-4C8A-81A3-AEBA1836FB95}"/>
    <pc:docChg chg="custSel modSld">
      <pc:chgData name="Gayle Wooster" userId="7ecc76b8-f4e4-42a4-bcd8-f7601a86b745" providerId="ADAL" clId="{1C1045AF-D79C-4C8A-81A3-AEBA1836FB95}" dt="2021-01-22T19:10:35.857" v="549" actId="20577"/>
      <pc:docMkLst>
        <pc:docMk/>
      </pc:docMkLst>
      <pc:sldChg chg="delSp mod">
        <pc:chgData name="Gayle Wooster" userId="7ecc76b8-f4e4-42a4-bcd8-f7601a86b745" providerId="ADAL" clId="{1C1045AF-D79C-4C8A-81A3-AEBA1836FB95}" dt="2021-01-22T17:06:00.779" v="1" actId="478"/>
        <pc:sldMkLst>
          <pc:docMk/>
          <pc:sldMk cId="667062090" sldId="300"/>
        </pc:sldMkLst>
        <pc:spChg chg="del">
          <ac:chgData name="Gayle Wooster" userId="7ecc76b8-f4e4-42a4-bcd8-f7601a86b745" providerId="ADAL" clId="{1C1045AF-D79C-4C8A-81A3-AEBA1836FB95}" dt="2021-01-22T17:06:00.779" v="1" actId="478"/>
          <ac:spMkLst>
            <pc:docMk/>
            <pc:sldMk cId="667062090" sldId="300"/>
            <ac:spMk id="9" creationId="{E26E7EE6-43B9-EE40-9138-D073EC8C0A38}"/>
          </ac:spMkLst>
        </pc:spChg>
      </pc:sldChg>
      <pc:sldChg chg="delSp modSp mod">
        <pc:chgData name="Gayle Wooster" userId="7ecc76b8-f4e4-42a4-bcd8-f7601a86b745" providerId="ADAL" clId="{1C1045AF-D79C-4C8A-81A3-AEBA1836FB95}" dt="2021-01-22T17:06:12.791" v="3" actId="478"/>
        <pc:sldMkLst>
          <pc:docMk/>
          <pc:sldMk cId="121769576" sldId="318"/>
        </pc:sldMkLst>
        <pc:spChg chg="del mod">
          <ac:chgData name="Gayle Wooster" userId="7ecc76b8-f4e4-42a4-bcd8-f7601a86b745" providerId="ADAL" clId="{1C1045AF-D79C-4C8A-81A3-AEBA1836FB95}" dt="2021-01-22T17:06:12.791" v="3" actId="478"/>
          <ac:spMkLst>
            <pc:docMk/>
            <pc:sldMk cId="121769576" sldId="318"/>
            <ac:spMk id="9" creationId="{E26E7EE6-43B9-EE40-9138-D073EC8C0A38}"/>
          </ac:spMkLst>
        </pc:spChg>
      </pc:sldChg>
      <pc:sldChg chg="addSp delSp modSp mod">
        <pc:chgData name="Gayle Wooster" userId="7ecc76b8-f4e4-42a4-bcd8-f7601a86b745" providerId="ADAL" clId="{1C1045AF-D79C-4C8A-81A3-AEBA1836FB95}" dt="2021-01-22T19:09:45.027" v="504" actId="313"/>
        <pc:sldMkLst>
          <pc:docMk/>
          <pc:sldMk cId="3474858747" sldId="319"/>
        </pc:sldMkLst>
        <pc:spChg chg="mod">
          <ac:chgData name="Gayle Wooster" userId="7ecc76b8-f4e4-42a4-bcd8-f7601a86b745" providerId="ADAL" clId="{1C1045AF-D79C-4C8A-81A3-AEBA1836FB95}" dt="2021-01-22T19:09:45.027" v="504" actId="313"/>
          <ac:spMkLst>
            <pc:docMk/>
            <pc:sldMk cId="3474858747" sldId="319"/>
            <ac:spMk id="7" creationId="{00000000-0000-0000-0000-000000000000}"/>
          </ac:spMkLst>
        </pc:spChg>
        <pc:spChg chg="mod">
          <ac:chgData name="Gayle Wooster" userId="7ecc76b8-f4e4-42a4-bcd8-f7601a86b745" providerId="ADAL" clId="{1C1045AF-D79C-4C8A-81A3-AEBA1836FB95}" dt="2021-01-22T17:08:38.919" v="394" actId="20577"/>
          <ac:spMkLst>
            <pc:docMk/>
            <pc:sldMk cId="3474858747" sldId="319"/>
            <ac:spMk id="9" creationId="{E26E7EE6-43B9-EE40-9138-D073EC8C0A38}"/>
          </ac:spMkLst>
        </pc:spChg>
        <pc:picChg chg="del">
          <ac:chgData name="Gayle Wooster" userId="7ecc76b8-f4e4-42a4-bcd8-f7601a86b745" providerId="ADAL" clId="{1C1045AF-D79C-4C8A-81A3-AEBA1836FB95}" dt="2021-01-22T17:08:47.540" v="395" actId="478"/>
          <ac:picMkLst>
            <pc:docMk/>
            <pc:sldMk cId="3474858747" sldId="319"/>
            <ac:picMk id="2" creationId="{FABB0236-561E-4C2C-B3B1-66EF8EEB0BA6}"/>
          </ac:picMkLst>
        </pc:picChg>
        <pc:cxnChg chg="add del">
          <ac:chgData name="Gayle Wooster" userId="7ecc76b8-f4e4-42a4-bcd8-f7601a86b745" providerId="ADAL" clId="{1C1045AF-D79C-4C8A-81A3-AEBA1836FB95}" dt="2021-01-22T17:09:29.259" v="397" actId="478"/>
          <ac:cxnSpMkLst>
            <pc:docMk/>
            <pc:sldMk cId="3474858747" sldId="319"/>
            <ac:cxnSpMk id="10" creationId="{B616EAFD-771A-4AB0-9060-D54BA0B89873}"/>
          </ac:cxnSpMkLst>
        </pc:cxnChg>
      </pc:sldChg>
      <pc:sldChg chg="modNotesTx">
        <pc:chgData name="Gayle Wooster" userId="7ecc76b8-f4e4-42a4-bcd8-f7601a86b745" providerId="ADAL" clId="{1C1045AF-D79C-4C8A-81A3-AEBA1836FB95}" dt="2021-01-22T17:05:16.117" v="0" actId="6549"/>
        <pc:sldMkLst>
          <pc:docMk/>
          <pc:sldMk cId="1323924563" sldId="320"/>
        </pc:sldMkLst>
      </pc:sldChg>
      <pc:sldChg chg="modSp mod">
        <pc:chgData name="Gayle Wooster" userId="7ecc76b8-f4e4-42a4-bcd8-f7601a86b745" providerId="ADAL" clId="{1C1045AF-D79C-4C8A-81A3-AEBA1836FB95}" dt="2021-01-22T19:10:35.857" v="549" actId="20577"/>
        <pc:sldMkLst>
          <pc:docMk/>
          <pc:sldMk cId="2918881958" sldId="424"/>
        </pc:sldMkLst>
        <pc:spChg chg="mod">
          <ac:chgData name="Gayle Wooster" userId="7ecc76b8-f4e4-42a4-bcd8-f7601a86b745" providerId="ADAL" clId="{1C1045AF-D79C-4C8A-81A3-AEBA1836FB95}" dt="2021-01-22T19:10:35.857" v="549" actId="20577"/>
          <ac:spMkLst>
            <pc:docMk/>
            <pc:sldMk cId="2918881958" sldId="424"/>
            <ac:spMk id="10" creationId="{E26E7EE6-43B9-EE40-9138-D073EC8C0A3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A361AA-BE30-AE48-AC61-8AE4646FF944}" type="datetimeFigureOut">
              <a:rPr lang="en-US" smtClean="0"/>
              <a:t>5/1/2022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A0EC7D-9423-AF47-B008-A6D3905EFE23}" type="slidenum">
              <a:rPr lang="en-US" smtClean="0"/>
              <a:t>‹#›</a:t>
            </a:fld>
            <a:endParaRPr lang="en-US"/>
          </a:p>
        </p:txBody>
      </p:sp>
    </p:spTree>
    <p:extLst>
      <p:ext uri="{BB962C8B-B14F-4D97-AF65-F5344CB8AC3E}">
        <p14:creationId xmlns:p14="http://schemas.microsoft.com/office/powerpoint/2010/main" val="11932571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F2415-9C8C-EB4B-8A78-6C4D9BD5C7B7}" type="datetimeFigureOut">
              <a:rPr lang="fr-FR" smtClean="0"/>
              <a:t>01/05/2022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A584E-274E-594E-8B4C-D6525099BAC6}" type="slidenum">
              <a:rPr lang="fr-FR" smtClean="0"/>
              <a:t>‹#›</a:t>
            </a:fld>
            <a:endParaRPr lang="fr-FR"/>
          </a:p>
        </p:txBody>
      </p:sp>
    </p:spTree>
    <p:extLst>
      <p:ext uri="{BB962C8B-B14F-4D97-AF65-F5344CB8AC3E}">
        <p14:creationId xmlns:p14="http://schemas.microsoft.com/office/powerpoint/2010/main" val="19016181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(and US) cover. To replace cover image:</a:t>
            </a:r>
          </a:p>
          <a:p>
            <a:endParaRPr lang="en-US" dirty="0"/>
          </a:p>
          <a:p>
            <a:pPr marL="171450" indent="-171450">
              <a:buFont typeface="Arial" panose="020B0604020202020204" pitchFamily="34" charset="0"/>
              <a:buChar char="•"/>
            </a:pPr>
            <a:r>
              <a:rPr lang="en-US" dirty="0"/>
              <a:t>Click </a:t>
            </a:r>
            <a:r>
              <a:rPr lang="en-US" i="1" dirty="0"/>
              <a:t>View/Master/Slide Master</a:t>
            </a:r>
          </a:p>
          <a:p>
            <a:pPr marL="171450" indent="-171450">
              <a:buFont typeface="Arial" panose="020B0604020202020204" pitchFamily="34" charset="0"/>
              <a:buChar char="•"/>
            </a:pPr>
            <a:r>
              <a:rPr lang="en-US" dirty="0"/>
              <a:t>Go to the </a:t>
            </a:r>
            <a:r>
              <a:rPr lang="en-US" i="1" dirty="0"/>
              <a:t>Cover Slide </a:t>
            </a:r>
            <a:r>
              <a:rPr lang="en-US" dirty="0"/>
              <a:t>for your region</a:t>
            </a:r>
          </a:p>
          <a:p>
            <a:pPr marL="171450" indent="-171450">
              <a:buFont typeface="Arial" panose="020B0604020202020204" pitchFamily="34" charset="0"/>
              <a:buChar char="•"/>
            </a:pPr>
            <a:r>
              <a:rPr lang="en-US" dirty="0"/>
              <a:t>Right click on </a:t>
            </a:r>
            <a:r>
              <a:rPr lang="en-US" i="1" dirty="0"/>
              <a:t>this picture</a:t>
            </a:r>
            <a:r>
              <a:rPr lang="en-US" dirty="0"/>
              <a:t>, then click </a:t>
            </a:r>
            <a:r>
              <a:rPr lang="en-US" i="1" dirty="0"/>
              <a:t>Change picture</a:t>
            </a:r>
          </a:p>
          <a:p>
            <a:pPr marL="171450" indent="-171450">
              <a:buFont typeface="Arial" panose="020B0604020202020204" pitchFamily="34" charset="0"/>
              <a:buChar char="•"/>
            </a:pPr>
            <a:r>
              <a:rPr lang="en-US" dirty="0"/>
              <a:t>Make sure your new image size follows a 16.9 ration for this template (Ex: 1920x1080)</a:t>
            </a:r>
          </a:p>
        </p:txBody>
      </p:sp>
      <p:sp>
        <p:nvSpPr>
          <p:cNvPr id="4" name="Slide Number Placeholder 3"/>
          <p:cNvSpPr>
            <a:spLocks noGrp="1"/>
          </p:cNvSpPr>
          <p:nvPr>
            <p:ph type="sldNum" sz="quarter" idx="10"/>
          </p:nvPr>
        </p:nvSpPr>
        <p:spPr/>
        <p:txBody>
          <a:bodyPr/>
          <a:lstStyle/>
          <a:p>
            <a:fld id="{DF1A584E-274E-594E-8B4C-D6525099BAC6}" type="slidenum">
              <a:rPr lang="fr-FR" smtClean="0"/>
              <a:t>2</a:t>
            </a:fld>
            <a:endParaRPr lang="fr-FR"/>
          </a:p>
        </p:txBody>
      </p:sp>
    </p:spTree>
    <p:extLst>
      <p:ext uri="{BB962C8B-B14F-4D97-AF65-F5344CB8AC3E}">
        <p14:creationId xmlns:p14="http://schemas.microsoft.com/office/powerpoint/2010/main" val="195409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background animation. (13-20) These animate by your click, so you can speak to each one and move through at your own pace.</a:t>
            </a:r>
          </a:p>
        </p:txBody>
      </p:sp>
      <p:sp>
        <p:nvSpPr>
          <p:cNvPr id="4" name="Slide Number Placeholder 3"/>
          <p:cNvSpPr>
            <a:spLocks noGrp="1"/>
          </p:cNvSpPr>
          <p:nvPr>
            <p:ph type="sldNum" sz="quarter" idx="5"/>
          </p:nvPr>
        </p:nvSpPr>
        <p:spPr/>
        <p:txBody>
          <a:bodyPr/>
          <a:lstStyle/>
          <a:p>
            <a:fld id="{DF1A584E-274E-594E-8B4C-D6525099BAC6}" type="slidenum">
              <a:rPr lang="fr-FR" smtClean="0"/>
              <a:t>13</a:t>
            </a:fld>
            <a:endParaRPr lang="fr-FR"/>
          </a:p>
        </p:txBody>
      </p:sp>
    </p:spTree>
    <p:extLst>
      <p:ext uri="{BB962C8B-B14F-4D97-AF65-F5344CB8AC3E}">
        <p14:creationId xmlns:p14="http://schemas.microsoft.com/office/powerpoint/2010/main" val="347691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Dark background animation. (21-28) These animate by your click, so you can speak to each one and move through at your own pace.</a:t>
            </a:r>
          </a:p>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21</a:t>
            </a:fld>
            <a:endParaRPr lang="fr-FR"/>
          </a:p>
        </p:txBody>
      </p:sp>
    </p:spTree>
    <p:extLst>
      <p:ext uri="{BB962C8B-B14F-4D97-AF65-F5344CB8AC3E}">
        <p14:creationId xmlns:p14="http://schemas.microsoft.com/office/powerpoint/2010/main" val="350612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22</a:t>
            </a:fld>
            <a:endParaRPr lang="fr-FR"/>
          </a:p>
        </p:txBody>
      </p:sp>
    </p:spTree>
    <p:extLst>
      <p:ext uri="{BB962C8B-B14F-4D97-AF65-F5344CB8AC3E}">
        <p14:creationId xmlns:p14="http://schemas.microsoft.com/office/powerpoint/2010/main" val="236436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29</a:t>
            </a:fld>
            <a:endParaRPr lang="fr-FR"/>
          </a:p>
        </p:txBody>
      </p:sp>
    </p:spTree>
    <p:extLst>
      <p:ext uri="{BB962C8B-B14F-4D97-AF65-F5344CB8AC3E}">
        <p14:creationId xmlns:p14="http://schemas.microsoft.com/office/powerpoint/2010/main" val="248638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ts val="291"/>
              </a:spcAft>
              <a:tabLst>
                <a:tab pos="175547" algn="l"/>
              </a:tabLst>
            </a:pPr>
            <a:endParaRPr lang="en-NZ" dirty="0"/>
          </a:p>
        </p:txBody>
      </p:sp>
      <p:sp>
        <p:nvSpPr>
          <p:cNvPr id="4" name="Slide Number Placeholder 3"/>
          <p:cNvSpPr>
            <a:spLocks noGrp="1"/>
          </p:cNvSpPr>
          <p:nvPr>
            <p:ph type="sldNum" sz="quarter" idx="10"/>
          </p:nvPr>
        </p:nvSpPr>
        <p:spPr/>
        <p:txBody>
          <a:bodyPr/>
          <a:lstStyle/>
          <a:p>
            <a:fld id="{D9A6F049-D847-4E2E-A5A0-8A1F0C113495}" type="slidenum">
              <a:rPr lang="en-NZ" smtClean="0"/>
              <a:t>30</a:t>
            </a:fld>
            <a:endParaRPr lang="en-NZ" dirty="0"/>
          </a:p>
        </p:txBody>
      </p:sp>
    </p:spTree>
    <p:extLst>
      <p:ext uri="{BB962C8B-B14F-4D97-AF65-F5344CB8AC3E}">
        <p14:creationId xmlns:p14="http://schemas.microsoft.com/office/powerpoint/2010/main" val="357509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ts val="291"/>
              </a:spcAft>
              <a:tabLst>
                <a:tab pos="175547" algn="l"/>
              </a:tabLst>
            </a:pPr>
            <a:endParaRPr lang="en-NZ" dirty="0"/>
          </a:p>
        </p:txBody>
      </p:sp>
      <p:sp>
        <p:nvSpPr>
          <p:cNvPr id="4" name="Slide Number Placeholder 3"/>
          <p:cNvSpPr>
            <a:spLocks noGrp="1"/>
          </p:cNvSpPr>
          <p:nvPr>
            <p:ph type="sldNum" sz="quarter" idx="10"/>
          </p:nvPr>
        </p:nvSpPr>
        <p:spPr/>
        <p:txBody>
          <a:bodyPr/>
          <a:lstStyle/>
          <a:p>
            <a:fld id="{D9A6F049-D847-4E2E-A5A0-8A1F0C113495}" type="slidenum">
              <a:rPr lang="en-NZ" smtClean="0"/>
              <a:t>31</a:t>
            </a:fld>
            <a:endParaRPr lang="en-NZ" dirty="0"/>
          </a:p>
        </p:txBody>
      </p:sp>
    </p:spTree>
    <p:extLst>
      <p:ext uri="{BB962C8B-B14F-4D97-AF65-F5344CB8AC3E}">
        <p14:creationId xmlns:p14="http://schemas.microsoft.com/office/powerpoint/2010/main" val="359600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ts val="291"/>
              </a:spcAft>
              <a:tabLst>
                <a:tab pos="175547" algn="l"/>
              </a:tabLst>
            </a:pPr>
            <a:endParaRPr lang="en-NZ" dirty="0"/>
          </a:p>
        </p:txBody>
      </p:sp>
      <p:sp>
        <p:nvSpPr>
          <p:cNvPr id="4" name="Slide Number Placeholder 3"/>
          <p:cNvSpPr>
            <a:spLocks noGrp="1"/>
          </p:cNvSpPr>
          <p:nvPr>
            <p:ph type="sldNum" sz="quarter" idx="10"/>
          </p:nvPr>
        </p:nvSpPr>
        <p:spPr/>
        <p:txBody>
          <a:bodyPr/>
          <a:lstStyle/>
          <a:p>
            <a:fld id="{D9A6F049-D847-4E2E-A5A0-8A1F0C113495}" type="slidenum">
              <a:rPr lang="en-NZ" smtClean="0"/>
              <a:t>32</a:t>
            </a:fld>
            <a:endParaRPr lang="en-NZ" dirty="0"/>
          </a:p>
        </p:txBody>
      </p:sp>
    </p:spTree>
    <p:extLst>
      <p:ext uri="{BB962C8B-B14F-4D97-AF65-F5344CB8AC3E}">
        <p14:creationId xmlns:p14="http://schemas.microsoft.com/office/powerpoint/2010/main" val="1438742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33</a:t>
            </a:fld>
            <a:endParaRPr lang="fr-FR"/>
          </a:p>
        </p:txBody>
      </p:sp>
    </p:spTree>
    <p:extLst>
      <p:ext uri="{BB962C8B-B14F-4D97-AF65-F5344CB8AC3E}">
        <p14:creationId xmlns:p14="http://schemas.microsoft.com/office/powerpoint/2010/main" val="1899228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section cover </a:t>
            </a:r>
          </a:p>
        </p:txBody>
      </p:sp>
      <p:sp>
        <p:nvSpPr>
          <p:cNvPr id="4" name="Slide Number Placeholder 3"/>
          <p:cNvSpPr>
            <a:spLocks noGrp="1"/>
          </p:cNvSpPr>
          <p:nvPr>
            <p:ph type="sldNum" sz="quarter" idx="5"/>
          </p:nvPr>
        </p:nvSpPr>
        <p:spPr/>
        <p:txBody>
          <a:bodyPr/>
          <a:lstStyle/>
          <a:p>
            <a:fld id="{DF1A584E-274E-594E-8B4C-D6525099BAC6}" type="slidenum">
              <a:rPr lang="fr-FR" smtClean="0"/>
              <a:t>34</a:t>
            </a:fld>
            <a:endParaRPr lang="fr-FR"/>
          </a:p>
        </p:txBody>
      </p:sp>
    </p:spTree>
    <p:extLst>
      <p:ext uri="{BB962C8B-B14F-4D97-AF65-F5344CB8AC3E}">
        <p14:creationId xmlns:p14="http://schemas.microsoft.com/office/powerpoint/2010/main" val="92878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35</a:t>
            </a:fld>
            <a:endParaRPr lang="fr-FR"/>
          </a:p>
        </p:txBody>
      </p:sp>
    </p:spTree>
    <p:extLst>
      <p:ext uri="{BB962C8B-B14F-4D97-AF65-F5344CB8AC3E}">
        <p14:creationId xmlns:p14="http://schemas.microsoft.com/office/powerpoint/2010/main" val="269660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APAC cover</a:t>
            </a:r>
          </a:p>
        </p:txBody>
      </p:sp>
      <p:sp>
        <p:nvSpPr>
          <p:cNvPr id="4" name="Slide Number Placeholder 3"/>
          <p:cNvSpPr>
            <a:spLocks noGrp="1"/>
          </p:cNvSpPr>
          <p:nvPr>
            <p:ph type="sldNum" sz="quarter" idx="10"/>
          </p:nvPr>
        </p:nvSpPr>
        <p:spPr/>
        <p:txBody>
          <a:bodyPr/>
          <a:lstStyle/>
          <a:p>
            <a:fld id="{DF1A584E-274E-594E-8B4C-D6525099BAC6}" type="slidenum">
              <a:rPr lang="fr-FR" smtClean="0"/>
              <a:t>3</a:t>
            </a:fld>
            <a:endParaRPr lang="fr-FR"/>
          </a:p>
        </p:txBody>
      </p:sp>
    </p:spTree>
    <p:extLst>
      <p:ext uri="{BB962C8B-B14F-4D97-AF65-F5344CB8AC3E}">
        <p14:creationId xmlns:p14="http://schemas.microsoft.com/office/powerpoint/2010/main" val="1954095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36</a:t>
            </a:fld>
            <a:endParaRPr lang="fr-FR"/>
          </a:p>
        </p:txBody>
      </p:sp>
    </p:spTree>
    <p:extLst>
      <p:ext uri="{BB962C8B-B14F-4D97-AF65-F5344CB8AC3E}">
        <p14:creationId xmlns:p14="http://schemas.microsoft.com/office/powerpoint/2010/main" val="2696603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37</a:t>
            </a:fld>
            <a:endParaRPr lang="fr-FR"/>
          </a:p>
        </p:txBody>
      </p:sp>
    </p:spTree>
    <p:extLst>
      <p:ext uri="{BB962C8B-B14F-4D97-AF65-F5344CB8AC3E}">
        <p14:creationId xmlns:p14="http://schemas.microsoft.com/office/powerpoint/2010/main" val="2696603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38</a:t>
            </a:fld>
            <a:endParaRPr lang="fr-FR"/>
          </a:p>
        </p:txBody>
      </p:sp>
    </p:spTree>
    <p:extLst>
      <p:ext uri="{BB962C8B-B14F-4D97-AF65-F5344CB8AC3E}">
        <p14:creationId xmlns:p14="http://schemas.microsoft.com/office/powerpoint/2010/main" val="811825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39</a:t>
            </a:fld>
            <a:endParaRPr lang="fr-FR"/>
          </a:p>
        </p:txBody>
      </p:sp>
    </p:spTree>
    <p:extLst>
      <p:ext uri="{BB962C8B-B14F-4D97-AF65-F5344CB8AC3E}">
        <p14:creationId xmlns:p14="http://schemas.microsoft.com/office/powerpoint/2010/main" val="389764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this slide, go to: View/Slide Master</a:t>
            </a:r>
          </a:p>
        </p:txBody>
      </p:sp>
      <p:sp>
        <p:nvSpPr>
          <p:cNvPr id="4" name="Slide Number Placeholder 3"/>
          <p:cNvSpPr>
            <a:spLocks noGrp="1"/>
          </p:cNvSpPr>
          <p:nvPr>
            <p:ph type="sldNum" sz="quarter" idx="10"/>
          </p:nvPr>
        </p:nvSpPr>
        <p:spPr/>
        <p:txBody>
          <a:bodyPr/>
          <a:lstStyle/>
          <a:p>
            <a:fld id="{DF1A584E-274E-594E-8B4C-D6525099BAC6}" type="slidenum">
              <a:rPr lang="fr-FR" smtClean="0"/>
              <a:t>40</a:t>
            </a:fld>
            <a:endParaRPr lang="fr-FR"/>
          </a:p>
        </p:txBody>
      </p:sp>
    </p:spTree>
    <p:extLst>
      <p:ext uri="{BB962C8B-B14F-4D97-AF65-F5344CB8AC3E}">
        <p14:creationId xmlns:p14="http://schemas.microsoft.com/office/powerpoint/2010/main" val="83762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UK/Europe cover</a:t>
            </a:r>
          </a:p>
        </p:txBody>
      </p:sp>
      <p:sp>
        <p:nvSpPr>
          <p:cNvPr id="4" name="Slide Number Placeholder 3"/>
          <p:cNvSpPr>
            <a:spLocks noGrp="1"/>
          </p:cNvSpPr>
          <p:nvPr>
            <p:ph type="sldNum" sz="quarter" idx="10"/>
          </p:nvPr>
        </p:nvSpPr>
        <p:spPr/>
        <p:txBody>
          <a:bodyPr/>
          <a:lstStyle/>
          <a:p>
            <a:fld id="{DF1A584E-274E-594E-8B4C-D6525099BAC6}" type="slidenum">
              <a:rPr lang="fr-FR" smtClean="0"/>
              <a:t>4</a:t>
            </a:fld>
            <a:endParaRPr lang="fr-FR"/>
          </a:p>
        </p:txBody>
      </p:sp>
    </p:spTree>
    <p:extLst>
      <p:ext uri="{BB962C8B-B14F-4D97-AF65-F5344CB8AC3E}">
        <p14:creationId xmlns:p14="http://schemas.microsoft.com/office/powerpoint/2010/main" val="195409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NA/Canada cover</a:t>
            </a:r>
          </a:p>
        </p:txBody>
      </p:sp>
      <p:sp>
        <p:nvSpPr>
          <p:cNvPr id="4" name="Slide Number Placeholder 3"/>
          <p:cNvSpPr>
            <a:spLocks noGrp="1"/>
          </p:cNvSpPr>
          <p:nvPr>
            <p:ph type="sldNum" sz="quarter" idx="10"/>
          </p:nvPr>
        </p:nvSpPr>
        <p:spPr/>
        <p:txBody>
          <a:bodyPr/>
          <a:lstStyle/>
          <a:p>
            <a:fld id="{DF1A584E-274E-594E-8B4C-D6525099BAC6}" type="slidenum">
              <a:rPr lang="fr-FR" smtClean="0"/>
              <a:t>5</a:t>
            </a:fld>
            <a:endParaRPr lang="fr-FR"/>
          </a:p>
        </p:txBody>
      </p:sp>
    </p:spTree>
    <p:extLst>
      <p:ext uri="{BB962C8B-B14F-4D97-AF65-F5344CB8AC3E}">
        <p14:creationId xmlns:p14="http://schemas.microsoft.com/office/powerpoint/2010/main" val="195409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A584E-274E-594E-8B4C-D6525099BAC6}" type="slidenum">
              <a:rPr lang="fr-FR" smtClean="0"/>
              <a:t>6</a:t>
            </a:fld>
            <a:endParaRPr lang="fr-FR"/>
          </a:p>
        </p:txBody>
      </p:sp>
    </p:spTree>
    <p:extLst>
      <p:ext uri="{BB962C8B-B14F-4D97-AF65-F5344CB8AC3E}">
        <p14:creationId xmlns:p14="http://schemas.microsoft.com/office/powerpoint/2010/main" val="228977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7</a:t>
            </a:fld>
            <a:endParaRPr lang="fr-FR"/>
          </a:p>
        </p:txBody>
      </p:sp>
    </p:spTree>
    <p:extLst>
      <p:ext uri="{BB962C8B-B14F-4D97-AF65-F5344CB8AC3E}">
        <p14:creationId xmlns:p14="http://schemas.microsoft.com/office/powerpoint/2010/main" val="377220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9</a:t>
            </a:fld>
            <a:endParaRPr lang="fr-FR"/>
          </a:p>
        </p:txBody>
      </p:sp>
    </p:spTree>
    <p:extLst>
      <p:ext uri="{BB962C8B-B14F-4D97-AF65-F5344CB8AC3E}">
        <p14:creationId xmlns:p14="http://schemas.microsoft.com/office/powerpoint/2010/main" val="282857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A584E-274E-594E-8B4C-D6525099BAC6}" type="slidenum">
              <a:rPr lang="fr-FR" smtClean="0"/>
              <a:t>10</a:t>
            </a:fld>
            <a:endParaRPr lang="fr-FR"/>
          </a:p>
        </p:txBody>
      </p:sp>
    </p:spTree>
    <p:extLst>
      <p:ext uri="{BB962C8B-B14F-4D97-AF65-F5344CB8AC3E}">
        <p14:creationId xmlns:p14="http://schemas.microsoft.com/office/powerpoint/2010/main" val="256456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Embedded YouTube video – must be in slideshow mode to play.</a:t>
            </a:r>
          </a:p>
        </p:txBody>
      </p:sp>
      <p:sp>
        <p:nvSpPr>
          <p:cNvPr id="4" name="Slide Number Placeholder 3"/>
          <p:cNvSpPr>
            <a:spLocks noGrp="1"/>
          </p:cNvSpPr>
          <p:nvPr>
            <p:ph type="sldNum" sz="quarter" idx="5"/>
          </p:nvPr>
        </p:nvSpPr>
        <p:spPr/>
        <p:txBody>
          <a:bodyPr/>
          <a:lstStyle/>
          <a:p>
            <a:fld id="{DF1A584E-274E-594E-8B4C-D6525099BAC6}" type="slidenum">
              <a:rPr lang="fr-FR" smtClean="0"/>
              <a:t>12</a:t>
            </a:fld>
            <a:endParaRPr lang="fr-FR"/>
          </a:p>
        </p:txBody>
      </p:sp>
    </p:spTree>
    <p:extLst>
      <p:ext uri="{BB962C8B-B14F-4D97-AF65-F5344CB8AC3E}">
        <p14:creationId xmlns:p14="http://schemas.microsoft.com/office/powerpoint/2010/main" val="3155841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linkedin.com/company/power-systems-consultants/" TargetMode="External"/><Relationship Id="rId7" Type="http://schemas.openxmlformats.org/officeDocument/2006/relationships/hyperlink" Target="https://www.youtube.com/channel/UCI4V6yrZ-lPrAbD2X03TsKg"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s://www.facebook.com/PSCconsulting" TargetMode="Externa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eattle">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7F65DF6A-6E99-9147-9A79-6E8C6E2AD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4" y="0"/>
            <a:ext cx="12184772" cy="6851904"/>
          </a:xfrm>
          <a:prstGeom prst="rect">
            <a:avLst/>
          </a:prstGeom>
        </p:spPr>
      </p:pic>
      <p:sp>
        <p:nvSpPr>
          <p:cNvPr id="9" name="Forme libre 6">
            <a:extLst>
              <a:ext uri="{FF2B5EF4-FFF2-40B4-BE49-F238E27FC236}">
                <a16:creationId xmlns:a16="http://schemas.microsoft.com/office/drawing/2014/main" id="{046A3142-A2FB-F44E-BEFB-17C253839AF8}"/>
              </a:ext>
            </a:extLst>
          </p:cNvPr>
          <p:cNvSpPr/>
          <p:nvPr userDrawn="1"/>
        </p:nvSpPr>
        <p:spPr>
          <a:xfrm>
            <a:off x="0" y="3323968"/>
            <a:ext cx="12208476" cy="3534032"/>
          </a:xfrm>
          <a:custGeom>
            <a:avLst/>
            <a:gdLst>
              <a:gd name="connsiteX0" fmla="*/ 0 w 12208476"/>
              <a:gd name="connsiteY0" fmla="*/ 0 h 3534032"/>
              <a:gd name="connsiteX1" fmla="*/ 12208476 w 12208476"/>
              <a:gd name="connsiteY1" fmla="*/ 556054 h 3534032"/>
              <a:gd name="connsiteX2" fmla="*/ 12196119 w 12208476"/>
              <a:gd name="connsiteY2" fmla="*/ 3534032 h 3534032"/>
              <a:gd name="connsiteX3" fmla="*/ 0 w 12208476"/>
              <a:gd name="connsiteY3" fmla="*/ 3534032 h 3534032"/>
              <a:gd name="connsiteX4" fmla="*/ 0 w 12208476"/>
              <a:gd name="connsiteY4" fmla="*/ 0 h 353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476" h="3534032">
                <a:moveTo>
                  <a:pt x="0" y="0"/>
                </a:moveTo>
                <a:lnTo>
                  <a:pt x="12208476" y="556054"/>
                </a:lnTo>
                <a:lnTo>
                  <a:pt x="12196119" y="3534032"/>
                </a:lnTo>
                <a:lnTo>
                  <a:pt x="0" y="353403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Connecteur en angle 9">
            <a:extLst>
              <a:ext uri="{FF2B5EF4-FFF2-40B4-BE49-F238E27FC236}">
                <a16:creationId xmlns:a16="http://schemas.microsoft.com/office/drawing/2014/main" id="{D6A5DDB0-E638-CD4C-80DC-09D0265036DB}"/>
              </a:ext>
            </a:extLst>
          </p:cNvPr>
          <p:cNvCxnSpPr>
            <a:cxnSpLocks/>
          </p:cNvCxnSpPr>
          <p:nvPr userDrawn="1"/>
        </p:nvCxnSpPr>
        <p:spPr>
          <a:xfrm>
            <a:off x="0" y="444843"/>
            <a:ext cx="11627708" cy="3558746"/>
          </a:xfrm>
          <a:prstGeom prst="bentConnector3">
            <a:avLst>
              <a:gd name="adj1" fmla="val 99309"/>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ous-titre 2">
            <a:extLst>
              <a:ext uri="{FF2B5EF4-FFF2-40B4-BE49-F238E27FC236}">
                <a16:creationId xmlns:a16="http://schemas.microsoft.com/office/drawing/2014/main" id="{14C59F7C-5C0E-BD48-A311-DA9CEC3592A1}"/>
              </a:ext>
            </a:extLst>
          </p:cNvPr>
          <p:cNvSpPr>
            <a:spLocks noGrp="1"/>
          </p:cNvSpPr>
          <p:nvPr>
            <p:ph type="subTitle" idx="1"/>
          </p:nvPr>
        </p:nvSpPr>
        <p:spPr>
          <a:xfrm>
            <a:off x="193587" y="4825404"/>
            <a:ext cx="9144000" cy="661043"/>
          </a:xfrm>
        </p:spPr>
        <p:txBody>
          <a:bodyPr>
            <a:normAutofit/>
          </a:bodyPr>
          <a:lstStyle>
            <a:lvl1pPr marL="0" indent="0">
              <a:buNone/>
              <a:defRPr sz="2800"/>
            </a:lvl1pPr>
          </a:lstStyle>
          <a:p>
            <a:pPr algn="l"/>
            <a:r>
              <a:rPr lang="fr-FR" dirty="0" err="1">
                <a:solidFill>
                  <a:schemeClr val="accent1"/>
                </a:solidFill>
              </a:rPr>
              <a:t>Subheadline</a:t>
            </a:r>
            <a:r>
              <a:rPr lang="fr-FR" dirty="0">
                <a:solidFill>
                  <a:schemeClr val="accent1"/>
                </a:solidFill>
              </a:rPr>
              <a:t> </a:t>
            </a:r>
            <a:r>
              <a:rPr lang="fr-FR" dirty="0" err="1">
                <a:solidFill>
                  <a:schemeClr val="accent1"/>
                </a:solidFill>
              </a:rPr>
              <a:t>goes</a:t>
            </a:r>
            <a:r>
              <a:rPr lang="fr-FR" dirty="0">
                <a:solidFill>
                  <a:schemeClr val="accent1"/>
                </a:solidFill>
              </a:rPr>
              <a:t> </a:t>
            </a:r>
            <a:r>
              <a:rPr lang="fr-FR" dirty="0" err="1">
                <a:solidFill>
                  <a:schemeClr val="accent1"/>
                </a:solidFill>
              </a:rPr>
              <a:t>here</a:t>
            </a:r>
            <a:endParaRPr lang="fr-FR" dirty="0">
              <a:solidFill>
                <a:schemeClr val="accent1"/>
              </a:solidFill>
            </a:endParaRPr>
          </a:p>
        </p:txBody>
      </p:sp>
      <p:sp>
        <p:nvSpPr>
          <p:cNvPr id="2" name="Title 1"/>
          <p:cNvSpPr>
            <a:spLocks noGrp="1"/>
          </p:cNvSpPr>
          <p:nvPr>
            <p:ph type="title"/>
          </p:nvPr>
        </p:nvSpPr>
        <p:spPr>
          <a:xfrm>
            <a:off x="193587" y="3672880"/>
            <a:ext cx="10972800" cy="1143000"/>
          </a:xfrm>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138341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7" name="Picture Placeholder 6"/>
          <p:cNvSpPr>
            <a:spLocks noGrp="1"/>
          </p:cNvSpPr>
          <p:nvPr>
            <p:ph type="pic" sz="quarter" idx="13"/>
          </p:nvPr>
        </p:nvSpPr>
        <p:spPr>
          <a:xfrm>
            <a:off x="609600" y="1417638"/>
            <a:ext cx="10972800" cy="4924425"/>
          </a:xfrm>
        </p:spPr>
        <p:txBody>
          <a:bodyPr/>
          <a:lstStyle/>
          <a:p>
            <a:endParaRPr lang="en-US" dirty="0"/>
          </a:p>
        </p:txBody>
      </p:sp>
      <p:sp>
        <p:nvSpPr>
          <p:cNvPr id="3" name="Footer Placeholder 2"/>
          <p:cNvSpPr>
            <a:spLocks noGrp="1"/>
          </p:cNvSpPr>
          <p:nvPr>
            <p:ph type="ftr" sz="quarter" idx="14"/>
          </p:nvPr>
        </p:nvSpPr>
        <p:spPr/>
        <p:txBody>
          <a:bodyPr/>
          <a:lstStyle/>
          <a:p>
            <a:endParaRPr lang="en-US" dirty="0"/>
          </a:p>
        </p:txBody>
      </p:sp>
      <p:sp>
        <p:nvSpPr>
          <p:cNvPr id="9" name="Slide Number Placeholder 8"/>
          <p:cNvSpPr>
            <a:spLocks noGrp="1"/>
          </p:cNvSpPr>
          <p:nvPr>
            <p:ph type="sldNum" sz="quarter" idx="15"/>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376633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2D5BE7-755F-1B46-9819-97AC066331B6}"/>
              </a:ext>
            </a:extLst>
          </p:cNvPr>
          <p:cNvPicPr>
            <a:picLocks noChangeAspect="1"/>
          </p:cNvPicPr>
          <p:nvPr userDrawn="1"/>
        </p:nvPicPr>
        <p:blipFill>
          <a:blip r:embed="rId2"/>
          <a:stretch>
            <a:fillRect/>
          </a:stretch>
        </p:blipFill>
        <p:spPr>
          <a:xfrm>
            <a:off x="0" y="0"/>
            <a:ext cx="12190985" cy="6858000"/>
          </a:xfrm>
          <a:prstGeom prst="rect">
            <a:avLst/>
          </a:prstGeom>
        </p:spPr>
      </p:pic>
      <p:sp>
        <p:nvSpPr>
          <p:cNvPr id="7" name="Titre 1">
            <a:extLst>
              <a:ext uri="{FF2B5EF4-FFF2-40B4-BE49-F238E27FC236}">
                <a16:creationId xmlns:a16="http://schemas.microsoft.com/office/drawing/2014/main" id="{B8D557D0-22DE-B44C-87E6-C9405352CCED}"/>
              </a:ext>
            </a:extLst>
          </p:cNvPr>
          <p:cNvSpPr>
            <a:spLocks noGrp="1"/>
          </p:cNvSpPr>
          <p:nvPr>
            <p:ph type="title"/>
          </p:nvPr>
        </p:nvSpPr>
        <p:spPr>
          <a:xfrm>
            <a:off x="838200" y="1828799"/>
            <a:ext cx="10515600" cy="2379945"/>
          </a:xfrm>
          <a:ln>
            <a:solidFill>
              <a:schemeClr val="accent2"/>
            </a:solidFill>
          </a:ln>
        </p:spPr>
        <p:txBody>
          <a:bodyPr/>
          <a:lstStyle>
            <a:lvl1pPr algn="ctr">
              <a:defRPr/>
            </a:lvl1pPr>
          </a:lstStyle>
          <a:p>
            <a:r>
              <a:rPr lang="en-US" i="1" dirty="0"/>
              <a:t>“Long important quote that encompasses a key takeaway of the presentation.”</a:t>
            </a:r>
          </a:p>
        </p:txBody>
      </p:sp>
      <p:sp>
        <p:nvSpPr>
          <p:cNvPr id="8" name="Footer Placeholder 4"/>
          <p:cNvSpPr>
            <a:spLocks noGrp="1"/>
          </p:cNvSpPr>
          <p:nvPr>
            <p:ph type="ftr" sz="quarter" idx="3"/>
          </p:nvPr>
        </p:nvSpPr>
        <p:spPr>
          <a:xfrm>
            <a:off x="0" y="6492875"/>
            <a:ext cx="3860800" cy="365125"/>
          </a:xfrm>
          <a:prstGeom prst="rect">
            <a:avLst/>
          </a:prstGeom>
        </p:spPr>
        <p:txBody>
          <a:bodyPr vert="horz" lIns="91440" tIns="45720" rIns="91440" bIns="45720" rtlCol="0" anchor="ctr"/>
          <a:lstStyle>
            <a:lvl1pPr algn="l">
              <a:defRPr sz="1200">
                <a:solidFill>
                  <a:schemeClr val="accent1"/>
                </a:solidFill>
              </a:defRPr>
            </a:lvl1pPr>
          </a:lstStyle>
          <a:p>
            <a:endParaRPr lang="en-US" dirty="0"/>
          </a:p>
        </p:txBody>
      </p:sp>
      <p:sp>
        <p:nvSpPr>
          <p:cNvPr id="9" name="Slide Number Placeholder 5"/>
          <p:cNvSpPr>
            <a:spLocks noGrp="1"/>
          </p:cNvSpPr>
          <p:nvPr>
            <p:ph type="sldNum" sz="quarter" idx="4"/>
          </p:nvPr>
        </p:nvSpPr>
        <p:spPr>
          <a:xfrm>
            <a:off x="4666343" y="6491968"/>
            <a:ext cx="2844800" cy="365125"/>
          </a:xfrm>
          <a:prstGeom prst="rect">
            <a:avLst/>
          </a:prstGeom>
        </p:spPr>
        <p:txBody>
          <a:bodyPr vert="horz" lIns="91440" tIns="45720" rIns="91440" bIns="45720" rtlCol="0" anchor="ctr"/>
          <a:lstStyle>
            <a:lvl1pPr algn="ctr">
              <a:defRPr sz="2000">
                <a:solidFill>
                  <a:srgbClr val="007AC3"/>
                </a:solidFill>
              </a:defRPr>
            </a:lvl1p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3355671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normAutofit/>
          </a:bodyPr>
          <a:lstStyle>
            <a:lvl1pPr algn="l">
              <a:defRPr sz="3200" b="1"/>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609600" y="1435100"/>
            <a:ext cx="4011613" cy="46910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Footer Placeholder 4"/>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3627115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1737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Headline + Image/Graphi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0F97C2-937B-D64A-B716-28A160F603B9}"/>
              </a:ext>
            </a:extLst>
          </p:cNvPr>
          <p:cNvSpPr>
            <a:spLocks noGrp="1"/>
          </p:cNvSpPr>
          <p:nvPr>
            <p:ph type="title"/>
          </p:nvPr>
        </p:nvSpPr>
        <p:spPr/>
        <p:txBody>
          <a:bodyPr/>
          <a:lstStyle>
            <a:lvl1pPr algn="ctr">
              <a:defRPr/>
            </a:lvl1pPr>
          </a:lstStyle>
          <a:p>
            <a:r>
              <a:rPr lang="fr-FR" dirty="0"/>
              <a:t>Modifiez le style du titre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513769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22B00E16-2BDB-3A42-9089-A819690154A3}"/>
              </a:ext>
            </a:extLst>
          </p:cNvPr>
          <p:cNvSpPr txBox="1">
            <a:spLocks/>
          </p:cNvSpPr>
          <p:nvPr userDrawn="1"/>
        </p:nvSpPr>
        <p:spPr>
          <a:xfrm>
            <a:off x="1524000" y="620558"/>
            <a:ext cx="9144000" cy="2387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fr-FR" dirty="0" err="1"/>
              <a:t>Thank</a:t>
            </a:r>
            <a:r>
              <a:rPr lang="fr-FR" dirty="0"/>
              <a:t> </a:t>
            </a:r>
            <a:r>
              <a:rPr lang="fr-FR" dirty="0" err="1"/>
              <a:t>you</a:t>
            </a:r>
            <a:r>
              <a:rPr lang="fr-FR" dirty="0"/>
              <a:t>!</a:t>
            </a:r>
          </a:p>
        </p:txBody>
      </p:sp>
      <p:pic>
        <p:nvPicPr>
          <p:cNvPr id="6" name="Image 5">
            <a:extLst>
              <a:ext uri="{FF2B5EF4-FFF2-40B4-BE49-F238E27FC236}">
                <a16:creationId xmlns:a16="http://schemas.microsoft.com/office/drawing/2014/main" id="{87EE753A-07F7-4B4C-AE87-6ADA9653DC07}"/>
              </a:ext>
            </a:extLst>
          </p:cNvPr>
          <p:cNvPicPr>
            <a:picLocks noChangeAspect="1"/>
          </p:cNvPicPr>
          <p:nvPr userDrawn="1"/>
        </p:nvPicPr>
        <p:blipFill>
          <a:blip r:embed="rId2"/>
          <a:stretch>
            <a:fillRect/>
          </a:stretch>
        </p:blipFill>
        <p:spPr>
          <a:xfrm>
            <a:off x="0" y="5815584"/>
            <a:ext cx="12192000" cy="1042416"/>
          </a:xfrm>
          <a:prstGeom prst="rect">
            <a:avLst/>
          </a:prstGeom>
        </p:spPr>
      </p:pic>
      <p:pic>
        <p:nvPicPr>
          <p:cNvPr id="2" name="Picture 1" descr="icon_linkedin.png">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8425" y="5930495"/>
            <a:ext cx="240794" cy="240794"/>
          </a:xfrm>
          <a:prstGeom prst="rect">
            <a:avLst/>
          </a:prstGeom>
        </p:spPr>
      </p:pic>
      <p:pic>
        <p:nvPicPr>
          <p:cNvPr id="3" name="Picture 2" descr="icon_facebook.png">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82671" y="5930495"/>
            <a:ext cx="240794" cy="240794"/>
          </a:xfrm>
          <a:prstGeom prst="rect">
            <a:avLst/>
          </a:prstGeom>
        </p:spPr>
      </p:pic>
      <p:pic>
        <p:nvPicPr>
          <p:cNvPr id="4" name="Picture 3" descr="icon_youtube.png">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273499" y="5937024"/>
            <a:ext cx="234266" cy="234266"/>
          </a:xfrm>
          <a:prstGeom prst="rect">
            <a:avLst/>
          </a:prstGeom>
        </p:spPr>
      </p:pic>
    </p:spTree>
    <p:extLst>
      <p:ext uri="{BB962C8B-B14F-4D97-AF65-F5344CB8AC3E}">
        <p14:creationId xmlns:p14="http://schemas.microsoft.com/office/powerpoint/2010/main" val="4652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Sydney">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7F65DF6A-6E99-9147-9A79-6E8C6E2AD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4" y="0"/>
            <a:ext cx="12184772" cy="6851903"/>
          </a:xfrm>
          <a:prstGeom prst="rect">
            <a:avLst/>
          </a:prstGeom>
        </p:spPr>
      </p:pic>
      <p:sp>
        <p:nvSpPr>
          <p:cNvPr id="9" name="Forme libre 6">
            <a:extLst>
              <a:ext uri="{FF2B5EF4-FFF2-40B4-BE49-F238E27FC236}">
                <a16:creationId xmlns:a16="http://schemas.microsoft.com/office/drawing/2014/main" id="{046A3142-A2FB-F44E-BEFB-17C253839AF8}"/>
              </a:ext>
            </a:extLst>
          </p:cNvPr>
          <p:cNvSpPr/>
          <p:nvPr userDrawn="1"/>
        </p:nvSpPr>
        <p:spPr>
          <a:xfrm>
            <a:off x="0" y="3323968"/>
            <a:ext cx="12208476" cy="3534032"/>
          </a:xfrm>
          <a:custGeom>
            <a:avLst/>
            <a:gdLst>
              <a:gd name="connsiteX0" fmla="*/ 0 w 12208476"/>
              <a:gd name="connsiteY0" fmla="*/ 0 h 3534032"/>
              <a:gd name="connsiteX1" fmla="*/ 12208476 w 12208476"/>
              <a:gd name="connsiteY1" fmla="*/ 556054 h 3534032"/>
              <a:gd name="connsiteX2" fmla="*/ 12196119 w 12208476"/>
              <a:gd name="connsiteY2" fmla="*/ 3534032 h 3534032"/>
              <a:gd name="connsiteX3" fmla="*/ 0 w 12208476"/>
              <a:gd name="connsiteY3" fmla="*/ 3534032 h 3534032"/>
              <a:gd name="connsiteX4" fmla="*/ 0 w 12208476"/>
              <a:gd name="connsiteY4" fmla="*/ 0 h 353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476" h="3534032">
                <a:moveTo>
                  <a:pt x="0" y="0"/>
                </a:moveTo>
                <a:lnTo>
                  <a:pt x="12208476" y="556054"/>
                </a:lnTo>
                <a:lnTo>
                  <a:pt x="12196119" y="3534032"/>
                </a:lnTo>
                <a:lnTo>
                  <a:pt x="0" y="353403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Connecteur en angle 9">
            <a:extLst>
              <a:ext uri="{FF2B5EF4-FFF2-40B4-BE49-F238E27FC236}">
                <a16:creationId xmlns:a16="http://schemas.microsoft.com/office/drawing/2014/main" id="{D6A5DDB0-E638-CD4C-80DC-09D0265036DB}"/>
              </a:ext>
            </a:extLst>
          </p:cNvPr>
          <p:cNvCxnSpPr>
            <a:cxnSpLocks/>
          </p:cNvCxnSpPr>
          <p:nvPr userDrawn="1"/>
        </p:nvCxnSpPr>
        <p:spPr>
          <a:xfrm>
            <a:off x="0" y="444843"/>
            <a:ext cx="11627708" cy="3558746"/>
          </a:xfrm>
          <a:prstGeom prst="bentConnector3">
            <a:avLst>
              <a:gd name="adj1" fmla="val 99309"/>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ous-titre 2">
            <a:extLst>
              <a:ext uri="{FF2B5EF4-FFF2-40B4-BE49-F238E27FC236}">
                <a16:creationId xmlns:a16="http://schemas.microsoft.com/office/drawing/2014/main" id="{14C59F7C-5C0E-BD48-A311-DA9CEC3592A1}"/>
              </a:ext>
            </a:extLst>
          </p:cNvPr>
          <p:cNvSpPr>
            <a:spLocks noGrp="1"/>
          </p:cNvSpPr>
          <p:nvPr>
            <p:ph type="subTitle" idx="1"/>
          </p:nvPr>
        </p:nvSpPr>
        <p:spPr>
          <a:xfrm>
            <a:off x="193587" y="4825404"/>
            <a:ext cx="9144000" cy="661043"/>
          </a:xfrm>
        </p:spPr>
        <p:txBody>
          <a:bodyPr>
            <a:normAutofit/>
          </a:bodyPr>
          <a:lstStyle>
            <a:lvl1pPr marL="0" indent="0">
              <a:buNone/>
              <a:defRPr sz="2800"/>
            </a:lvl1pPr>
          </a:lstStyle>
          <a:p>
            <a:pPr algn="l"/>
            <a:r>
              <a:rPr lang="fr-FR" dirty="0" err="1">
                <a:solidFill>
                  <a:schemeClr val="accent1"/>
                </a:solidFill>
              </a:rPr>
              <a:t>Subheadline</a:t>
            </a:r>
            <a:r>
              <a:rPr lang="fr-FR" dirty="0">
                <a:solidFill>
                  <a:schemeClr val="accent1"/>
                </a:solidFill>
              </a:rPr>
              <a:t> </a:t>
            </a:r>
            <a:r>
              <a:rPr lang="fr-FR" dirty="0" err="1">
                <a:solidFill>
                  <a:schemeClr val="accent1"/>
                </a:solidFill>
              </a:rPr>
              <a:t>goes</a:t>
            </a:r>
            <a:r>
              <a:rPr lang="fr-FR" dirty="0">
                <a:solidFill>
                  <a:schemeClr val="accent1"/>
                </a:solidFill>
              </a:rPr>
              <a:t> </a:t>
            </a:r>
            <a:r>
              <a:rPr lang="fr-FR" dirty="0" err="1">
                <a:solidFill>
                  <a:schemeClr val="accent1"/>
                </a:solidFill>
              </a:rPr>
              <a:t>here</a:t>
            </a:r>
            <a:endParaRPr lang="fr-FR" dirty="0">
              <a:solidFill>
                <a:schemeClr val="accent1"/>
              </a:solidFill>
            </a:endParaRPr>
          </a:p>
        </p:txBody>
      </p:sp>
      <p:sp>
        <p:nvSpPr>
          <p:cNvPr id="2" name="Title 1"/>
          <p:cNvSpPr>
            <a:spLocks noGrp="1"/>
          </p:cNvSpPr>
          <p:nvPr>
            <p:ph type="title"/>
          </p:nvPr>
        </p:nvSpPr>
        <p:spPr>
          <a:xfrm>
            <a:off x="193587" y="3672880"/>
            <a:ext cx="10972800" cy="1143000"/>
          </a:xfrm>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73616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London">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7F65DF6A-6E99-9147-9A79-6E8C6E2AD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 y="0"/>
            <a:ext cx="12177554" cy="6851904"/>
          </a:xfrm>
          <a:prstGeom prst="rect">
            <a:avLst/>
          </a:prstGeom>
        </p:spPr>
      </p:pic>
      <p:sp>
        <p:nvSpPr>
          <p:cNvPr id="9" name="Forme libre 6">
            <a:extLst>
              <a:ext uri="{FF2B5EF4-FFF2-40B4-BE49-F238E27FC236}">
                <a16:creationId xmlns:a16="http://schemas.microsoft.com/office/drawing/2014/main" id="{046A3142-A2FB-F44E-BEFB-17C253839AF8}"/>
              </a:ext>
            </a:extLst>
          </p:cNvPr>
          <p:cNvSpPr/>
          <p:nvPr userDrawn="1"/>
        </p:nvSpPr>
        <p:spPr>
          <a:xfrm>
            <a:off x="0" y="3323968"/>
            <a:ext cx="12208476" cy="3534032"/>
          </a:xfrm>
          <a:custGeom>
            <a:avLst/>
            <a:gdLst>
              <a:gd name="connsiteX0" fmla="*/ 0 w 12208476"/>
              <a:gd name="connsiteY0" fmla="*/ 0 h 3534032"/>
              <a:gd name="connsiteX1" fmla="*/ 12208476 w 12208476"/>
              <a:gd name="connsiteY1" fmla="*/ 556054 h 3534032"/>
              <a:gd name="connsiteX2" fmla="*/ 12196119 w 12208476"/>
              <a:gd name="connsiteY2" fmla="*/ 3534032 h 3534032"/>
              <a:gd name="connsiteX3" fmla="*/ 0 w 12208476"/>
              <a:gd name="connsiteY3" fmla="*/ 3534032 h 3534032"/>
              <a:gd name="connsiteX4" fmla="*/ 0 w 12208476"/>
              <a:gd name="connsiteY4" fmla="*/ 0 h 353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476" h="3534032">
                <a:moveTo>
                  <a:pt x="0" y="0"/>
                </a:moveTo>
                <a:lnTo>
                  <a:pt x="12208476" y="556054"/>
                </a:lnTo>
                <a:lnTo>
                  <a:pt x="12196119" y="3534032"/>
                </a:lnTo>
                <a:lnTo>
                  <a:pt x="0" y="353403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Connecteur en angle 9">
            <a:extLst>
              <a:ext uri="{FF2B5EF4-FFF2-40B4-BE49-F238E27FC236}">
                <a16:creationId xmlns:a16="http://schemas.microsoft.com/office/drawing/2014/main" id="{D6A5DDB0-E638-CD4C-80DC-09D0265036DB}"/>
              </a:ext>
            </a:extLst>
          </p:cNvPr>
          <p:cNvCxnSpPr>
            <a:cxnSpLocks/>
          </p:cNvCxnSpPr>
          <p:nvPr userDrawn="1"/>
        </p:nvCxnSpPr>
        <p:spPr>
          <a:xfrm>
            <a:off x="0" y="444843"/>
            <a:ext cx="11627708" cy="3558746"/>
          </a:xfrm>
          <a:prstGeom prst="bentConnector3">
            <a:avLst>
              <a:gd name="adj1" fmla="val 99309"/>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ous-titre 2">
            <a:extLst>
              <a:ext uri="{FF2B5EF4-FFF2-40B4-BE49-F238E27FC236}">
                <a16:creationId xmlns:a16="http://schemas.microsoft.com/office/drawing/2014/main" id="{14C59F7C-5C0E-BD48-A311-DA9CEC3592A1}"/>
              </a:ext>
            </a:extLst>
          </p:cNvPr>
          <p:cNvSpPr>
            <a:spLocks noGrp="1"/>
          </p:cNvSpPr>
          <p:nvPr>
            <p:ph type="subTitle" idx="1"/>
          </p:nvPr>
        </p:nvSpPr>
        <p:spPr>
          <a:xfrm>
            <a:off x="193587" y="4825404"/>
            <a:ext cx="9144000" cy="661043"/>
          </a:xfrm>
        </p:spPr>
        <p:txBody>
          <a:bodyPr>
            <a:normAutofit/>
          </a:bodyPr>
          <a:lstStyle>
            <a:lvl1pPr marL="0" indent="0">
              <a:buNone/>
              <a:defRPr sz="2800"/>
            </a:lvl1pPr>
          </a:lstStyle>
          <a:p>
            <a:pPr algn="l"/>
            <a:r>
              <a:rPr lang="fr-FR" dirty="0" err="1">
                <a:solidFill>
                  <a:schemeClr val="accent1"/>
                </a:solidFill>
              </a:rPr>
              <a:t>Subheadline</a:t>
            </a:r>
            <a:r>
              <a:rPr lang="fr-FR" dirty="0">
                <a:solidFill>
                  <a:schemeClr val="accent1"/>
                </a:solidFill>
              </a:rPr>
              <a:t> </a:t>
            </a:r>
            <a:r>
              <a:rPr lang="fr-FR" dirty="0" err="1">
                <a:solidFill>
                  <a:schemeClr val="accent1"/>
                </a:solidFill>
              </a:rPr>
              <a:t>goes</a:t>
            </a:r>
            <a:r>
              <a:rPr lang="fr-FR" dirty="0">
                <a:solidFill>
                  <a:schemeClr val="accent1"/>
                </a:solidFill>
              </a:rPr>
              <a:t> </a:t>
            </a:r>
            <a:r>
              <a:rPr lang="fr-FR" dirty="0" err="1">
                <a:solidFill>
                  <a:schemeClr val="accent1"/>
                </a:solidFill>
              </a:rPr>
              <a:t>here</a:t>
            </a:r>
            <a:endParaRPr lang="fr-FR" dirty="0">
              <a:solidFill>
                <a:schemeClr val="accent1"/>
              </a:solidFill>
            </a:endParaRPr>
          </a:p>
        </p:txBody>
      </p:sp>
      <p:sp>
        <p:nvSpPr>
          <p:cNvPr id="2" name="Title 1"/>
          <p:cNvSpPr>
            <a:spLocks noGrp="1"/>
          </p:cNvSpPr>
          <p:nvPr>
            <p:ph type="title"/>
          </p:nvPr>
        </p:nvSpPr>
        <p:spPr>
          <a:xfrm>
            <a:off x="193587" y="3672880"/>
            <a:ext cx="10972800" cy="1143000"/>
          </a:xfrm>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210995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Vancouver">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7F65DF6A-6E99-9147-9A79-6E8C6E2AD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 y="0"/>
            <a:ext cx="12177554" cy="6851904"/>
          </a:xfrm>
          <a:prstGeom prst="rect">
            <a:avLst/>
          </a:prstGeom>
        </p:spPr>
      </p:pic>
      <p:sp>
        <p:nvSpPr>
          <p:cNvPr id="9" name="Forme libre 6">
            <a:extLst>
              <a:ext uri="{FF2B5EF4-FFF2-40B4-BE49-F238E27FC236}">
                <a16:creationId xmlns:a16="http://schemas.microsoft.com/office/drawing/2014/main" id="{046A3142-A2FB-F44E-BEFB-17C253839AF8}"/>
              </a:ext>
            </a:extLst>
          </p:cNvPr>
          <p:cNvSpPr/>
          <p:nvPr userDrawn="1"/>
        </p:nvSpPr>
        <p:spPr>
          <a:xfrm>
            <a:off x="0" y="3323968"/>
            <a:ext cx="12208476" cy="3534032"/>
          </a:xfrm>
          <a:custGeom>
            <a:avLst/>
            <a:gdLst>
              <a:gd name="connsiteX0" fmla="*/ 0 w 12208476"/>
              <a:gd name="connsiteY0" fmla="*/ 0 h 3534032"/>
              <a:gd name="connsiteX1" fmla="*/ 12208476 w 12208476"/>
              <a:gd name="connsiteY1" fmla="*/ 556054 h 3534032"/>
              <a:gd name="connsiteX2" fmla="*/ 12196119 w 12208476"/>
              <a:gd name="connsiteY2" fmla="*/ 3534032 h 3534032"/>
              <a:gd name="connsiteX3" fmla="*/ 0 w 12208476"/>
              <a:gd name="connsiteY3" fmla="*/ 3534032 h 3534032"/>
              <a:gd name="connsiteX4" fmla="*/ 0 w 12208476"/>
              <a:gd name="connsiteY4" fmla="*/ 0 h 353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476" h="3534032">
                <a:moveTo>
                  <a:pt x="0" y="0"/>
                </a:moveTo>
                <a:lnTo>
                  <a:pt x="12208476" y="556054"/>
                </a:lnTo>
                <a:lnTo>
                  <a:pt x="12196119" y="3534032"/>
                </a:lnTo>
                <a:lnTo>
                  <a:pt x="0" y="353403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Connecteur en angle 9">
            <a:extLst>
              <a:ext uri="{FF2B5EF4-FFF2-40B4-BE49-F238E27FC236}">
                <a16:creationId xmlns:a16="http://schemas.microsoft.com/office/drawing/2014/main" id="{D6A5DDB0-E638-CD4C-80DC-09D0265036DB}"/>
              </a:ext>
            </a:extLst>
          </p:cNvPr>
          <p:cNvCxnSpPr>
            <a:cxnSpLocks/>
          </p:cNvCxnSpPr>
          <p:nvPr userDrawn="1"/>
        </p:nvCxnSpPr>
        <p:spPr>
          <a:xfrm>
            <a:off x="0" y="444843"/>
            <a:ext cx="11627708" cy="3558746"/>
          </a:xfrm>
          <a:prstGeom prst="bentConnector3">
            <a:avLst>
              <a:gd name="adj1" fmla="val 99309"/>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ous-titre 2">
            <a:extLst>
              <a:ext uri="{FF2B5EF4-FFF2-40B4-BE49-F238E27FC236}">
                <a16:creationId xmlns:a16="http://schemas.microsoft.com/office/drawing/2014/main" id="{14C59F7C-5C0E-BD48-A311-DA9CEC3592A1}"/>
              </a:ext>
            </a:extLst>
          </p:cNvPr>
          <p:cNvSpPr>
            <a:spLocks noGrp="1"/>
          </p:cNvSpPr>
          <p:nvPr>
            <p:ph type="subTitle" idx="1"/>
          </p:nvPr>
        </p:nvSpPr>
        <p:spPr>
          <a:xfrm>
            <a:off x="193587" y="4825404"/>
            <a:ext cx="9144000" cy="661043"/>
          </a:xfrm>
        </p:spPr>
        <p:txBody>
          <a:bodyPr>
            <a:normAutofit/>
          </a:bodyPr>
          <a:lstStyle>
            <a:lvl1pPr marL="0" indent="0">
              <a:buNone/>
              <a:defRPr sz="2800"/>
            </a:lvl1pPr>
          </a:lstStyle>
          <a:p>
            <a:pPr algn="l"/>
            <a:r>
              <a:rPr lang="fr-FR" dirty="0" err="1">
                <a:solidFill>
                  <a:schemeClr val="accent1"/>
                </a:solidFill>
              </a:rPr>
              <a:t>Subheadline</a:t>
            </a:r>
            <a:r>
              <a:rPr lang="fr-FR" dirty="0">
                <a:solidFill>
                  <a:schemeClr val="accent1"/>
                </a:solidFill>
              </a:rPr>
              <a:t> </a:t>
            </a:r>
            <a:r>
              <a:rPr lang="fr-FR" dirty="0" err="1">
                <a:solidFill>
                  <a:schemeClr val="accent1"/>
                </a:solidFill>
              </a:rPr>
              <a:t>goes</a:t>
            </a:r>
            <a:r>
              <a:rPr lang="fr-FR" dirty="0">
                <a:solidFill>
                  <a:schemeClr val="accent1"/>
                </a:solidFill>
              </a:rPr>
              <a:t> </a:t>
            </a:r>
            <a:r>
              <a:rPr lang="fr-FR" dirty="0" err="1">
                <a:solidFill>
                  <a:schemeClr val="accent1"/>
                </a:solidFill>
              </a:rPr>
              <a:t>here</a:t>
            </a:r>
            <a:endParaRPr lang="fr-FR" dirty="0">
              <a:solidFill>
                <a:schemeClr val="accent1"/>
              </a:solidFill>
            </a:endParaRPr>
          </a:p>
        </p:txBody>
      </p:sp>
      <p:sp>
        <p:nvSpPr>
          <p:cNvPr id="2" name="Title 1"/>
          <p:cNvSpPr>
            <a:spLocks noGrp="1"/>
          </p:cNvSpPr>
          <p:nvPr>
            <p:ph type="title"/>
          </p:nvPr>
        </p:nvSpPr>
        <p:spPr>
          <a:xfrm>
            <a:off x="193587" y="3672880"/>
            <a:ext cx="10972800" cy="1143000"/>
          </a:xfrm>
        </p:spPr>
        <p:txBody>
          <a:bodyPr/>
          <a:lstStyle/>
          <a:p>
            <a:r>
              <a:rPr lang="fr-CA" dirty="0"/>
              <a:t>Click to </a:t>
            </a:r>
            <a:r>
              <a:rPr lang="fr-CA" dirty="0" err="1"/>
              <a:t>edit</a:t>
            </a:r>
            <a:r>
              <a:rPr lang="fr-CA" dirty="0"/>
              <a:t> Master </a:t>
            </a:r>
            <a:r>
              <a:rPr lang="fr-CA" dirty="0" err="1"/>
              <a:t>title</a:t>
            </a:r>
            <a:r>
              <a:rPr lang="fr-CA" dirty="0"/>
              <a:t> style</a:t>
            </a:r>
            <a:endParaRPr lang="en-US" dirty="0"/>
          </a:p>
        </p:txBody>
      </p:sp>
    </p:spTree>
    <p:extLst>
      <p:ext uri="{BB962C8B-B14F-4D97-AF65-F5344CB8AC3E}">
        <p14:creationId xmlns:p14="http://schemas.microsoft.com/office/powerpoint/2010/main" val="21227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C64DB2E-C855-7B4D-98C5-C79ABE3B0D7C}"/>
              </a:ext>
            </a:extLst>
          </p:cNvPr>
          <p:cNvPicPr>
            <a:picLocks noChangeAspect="1"/>
          </p:cNvPicPr>
          <p:nvPr userDrawn="1"/>
        </p:nvPicPr>
        <p:blipFill>
          <a:blip r:embed="rId2"/>
          <a:stretch>
            <a:fillRect/>
          </a:stretch>
        </p:blipFill>
        <p:spPr>
          <a:xfrm>
            <a:off x="507" y="0"/>
            <a:ext cx="12190985" cy="6858000"/>
          </a:xfrm>
          <a:prstGeom prst="rect">
            <a:avLst/>
          </a:prstGeom>
        </p:spPr>
      </p:pic>
      <p:sp>
        <p:nvSpPr>
          <p:cNvPr id="5" name="Title 1"/>
          <p:cNvSpPr>
            <a:spLocks noGrp="1"/>
          </p:cNvSpPr>
          <p:nvPr>
            <p:ph type="ctrTitle"/>
          </p:nvPr>
        </p:nvSpPr>
        <p:spPr>
          <a:xfrm>
            <a:off x="914400" y="2130425"/>
            <a:ext cx="10363200" cy="1470025"/>
          </a:xfrm>
        </p:spPr>
        <p:txBody>
          <a:bodyPr>
            <a:normAutofit/>
          </a:bodyPr>
          <a:lstStyle>
            <a:lvl1pPr>
              <a:defRPr sz="6000">
                <a:solidFill>
                  <a:schemeClr val="bg1"/>
                </a:solidFill>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6" name="Subtitle 2"/>
          <p:cNvSpPr>
            <a:spLocks noGrp="1"/>
          </p:cNvSpPr>
          <p:nvPr>
            <p:ph type="subTitle" idx="1"/>
          </p:nvPr>
        </p:nvSpPr>
        <p:spPr>
          <a:xfrm>
            <a:off x="914400" y="3886200"/>
            <a:ext cx="9448800" cy="1752600"/>
          </a:xfr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sp>
        <p:nvSpPr>
          <p:cNvPr id="9" name="Footer Placeholder 4"/>
          <p:cNvSpPr>
            <a:spLocks noGrp="1"/>
          </p:cNvSpPr>
          <p:nvPr>
            <p:ph type="ftr" sz="quarter" idx="11"/>
          </p:nvPr>
        </p:nvSpPr>
        <p:spPr>
          <a:xfrm>
            <a:off x="0" y="6492875"/>
            <a:ext cx="3860800" cy="365125"/>
          </a:xfrm>
        </p:spPr>
        <p:txBody>
          <a:bodyPr/>
          <a:lstStyle>
            <a:lvl1pPr>
              <a:defRPr>
                <a:solidFill>
                  <a:srgbClr val="FFFFFF"/>
                </a:solidFill>
              </a:defRPr>
            </a:lvl1pPr>
          </a:lstStyle>
          <a:p>
            <a:endParaRPr lang="en-US" dirty="0"/>
          </a:p>
        </p:txBody>
      </p:sp>
      <p:sp>
        <p:nvSpPr>
          <p:cNvPr id="11" name="Slide Number Placeholder 5"/>
          <p:cNvSpPr>
            <a:spLocks noGrp="1"/>
          </p:cNvSpPr>
          <p:nvPr>
            <p:ph type="sldNum" sz="quarter" idx="12"/>
          </p:nvPr>
        </p:nvSpPr>
        <p:spPr>
          <a:xfrm>
            <a:off x="4666343" y="6491968"/>
            <a:ext cx="2844800" cy="365125"/>
          </a:xfrm>
        </p:spPr>
        <p:txBody>
          <a:bodyPr/>
          <a:lstStyle>
            <a:lvl1pPr>
              <a:defRPr>
                <a:solidFill>
                  <a:srgbClr val="FFFFFF"/>
                </a:solidFill>
              </a:defRPr>
            </a:lvl1p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387987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nd Section Cover">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normAutofit/>
          </a:bodyPr>
          <a:lstStyle>
            <a:lvl1pPr>
              <a:defRPr sz="6000"/>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Subtitle 2"/>
          <p:cNvSpPr>
            <a:spLocks noGrp="1"/>
          </p:cNvSpPr>
          <p:nvPr>
            <p:ph type="subTitle" idx="1"/>
          </p:nvPr>
        </p:nvSpPr>
        <p:spPr>
          <a:xfrm>
            <a:off x="914400" y="3886200"/>
            <a:ext cx="94488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lang="en-US" dirty="0"/>
          </a:p>
        </p:txBody>
      </p:sp>
      <p:pic>
        <p:nvPicPr>
          <p:cNvPr id="8" name="Image 6">
            <a:extLst>
              <a:ext uri="{FF2B5EF4-FFF2-40B4-BE49-F238E27FC236}">
                <a16:creationId xmlns:a16="http://schemas.microsoft.com/office/drawing/2014/main" id="{0A89CA60-DDF8-7A4F-8C6A-844B0903F785}"/>
              </a:ext>
            </a:extLst>
          </p:cNvPr>
          <p:cNvPicPr>
            <a:picLocks noChangeAspect="1"/>
          </p:cNvPicPr>
          <p:nvPr userDrawn="1"/>
        </p:nvPicPr>
        <p:blipFill>
          <a:blip r:embed="rId2"/>
          <a:stretch>
            <a:fillRect/>
          </a:stretch>
        </p:blipFill>
        <p:spPr>
          <a:xfrm rot="10800000">
            <a:off x="0" y="-12128"/>
            <a:ext cx="12192000" cy="1042416"/>
          </a:xfrm>
          <a:prstGeom prst="rect">
            <a:avLst/>
          </a:prstGeom>
        </p:spPr>
      </p:pic>
      <p:sp>
        <p:nvSpPr>
          <p:cNvPr id="7" name="Footer Placeholder 6"/>
          <p:cNvSpPr>
            <a:spLocks noGrp="1"/>
          </p:cNvSpPr>
          <p:nvPr>
            <p:ph type="ftr" sz="quarter" idx="10"/>
          </p:nvPr>
        </p:nvSpPr>
        <p:spPr/>
        <p:txBody>
          <a:bodyPr/>
          <a:lstStyle/>
          <a:p>
            <a:endParaRPr lang="en-US" dirty="0"/>
          </a:p>
        </p:txBody>
      </p:sp>
      <p:sp>
        <p:nvSpPr>
          <p:cNvPr id="11" name="Slide Number Placeholder 10"/>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213876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Footer Placeholder 3"/>
          <p:cNvSpPr>
            <a:spLocks noGrp="1"/>
          </p:cNvSpPr>
          <p:nvPr>
            <p:ph type="ftr" sz="quarter"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189701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a:xfrm>
            <a:off x="609600" y="1600201"/>
            <a:ext cx="10972800" cy="3849914"/>
          </a:xfrm>
        </p:spPr>
        <p:txBody>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7" name="Titre 1">
            <a:extLst>
              <a:ext uri="{FF2B5EF4-FFF2-40B4-BE49-F238E27FC236}">
                <a16:creationId xmlns:a16="http://schemas.microsoft.com/office/drawing/2014/main" id="{E26E7EE6-43B9-EE40-9138-D073EC8C0A38}"/>
              </a:ext>
            </a:extLst>
          </p:cNvPr>
          <p:cNvSpPr txBox="1">
            <a:spLocks/>
          </p:cNvSpPr>
          <p:nvPr userDrawn="1"/>
        </p:nvSpPr>
        <p:spPr>
          <a:xfrm>
            <a:off x="838200" y="5597918"/>
            <a:ext cx="10515600" cy="713982"/>
          </a:xfrm>
          <a:prstGeom prst="rect">
            <a:avLst/>
          </a:prstGeom>
          <a:ln>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2400" i="1" dirty="0">
                <a:solidFill>
                  <a:schemeClr val="accent2"/>
                </a:solidFill>
              </a:rPr>
              <a:t>“Key takeaway presented as quote. Use sparingly.”</a:t>
            </a:r>
          </a:p>
        </p:txBody>
      </p:sp>
      <p:sp>
        <p:nvSpPr>
          <p:cNvPr id="4" name="Footer Placeholder 3"/>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184446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Footer Placeholder 4"/>
          <p:cNvSpPr>
            <a:spLocks noGrp="1"/>
          </p:cNvSpPr>
          <p:nvPr>
            <p:ph type="ftr" sz="quarter" idx="10"/>
          </p:nvPr>
        </p:nvSpPr>
        <p:spPr/>
        <p:txBody>
          <a:bodyPr/>
          <a:lstStyle/>
          <a:p>
            <a:endParaRPr lang="en-US" dirty="0"/>
          </a:p>
        </p:txBody>
      </p:sp>
      <p:sp>
        <p:nvSpPr>
          <p:cNvPr id="10" name="Slide Number Placeholder 9"/>
          <p:cNvSpPr>
            <a:spLocks noGrp="1"/>
          </p:cNvSpPr>
          <p:nvPr>
            <p:ph type="sldNum" sz="quarter" idx="11"/>
          </p:nvPr>
        </p:nvSpPr>
        <p:spPr/>
        <p:txBody>
          <a:body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130058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lang="en-US" dirty="0"/>
          </a:p>
        </p:txBody>
      </p:sp>
      <p:sp>
        <p:nvSpPr>
          <p:cNvPr id="5" name="Footer Placeholder 4"/>
          <p:cNvSpPr>
            <a:spLocks noGrp="1"/>
          </p:cNvSpPr>
          <p:nvPr>
            <p:ph type="ftr" sz="quarter" idx="3"/>
          </p:nvPr>
        </p:nvSpPr>
        <p:spPr>
          <a:xfrm>
            <a:off x="0" y="6492875"/>
            <a:ext cx="3860800" cy="365125"/>
          </a:xfrm>
          <a:prstGeom prst="rect">
            <a:avLst/>
          </a:prstGeom>
        </p:spPr>
        <p:txBody>
          <a:bodyPr vert="horz" lIns="91440" tIns="45720" rIns="91440" bIns="45720" rtlCol="0" anchor="ctr"/>
          <a:lstStyle>
            <a:lvl1pPr algn="l">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66343" y="6491968"/>
            <a:ext cx="2844800" cy="365125"/>
          </a:xfrm>
          <a:prstGeom prst="rect">
            <a:avLst/>
          </a:prstGeom>
        </p:spPr>
        <p:txBody>
          <a:bodyPr vert="horz" lIns="91440" tIns="45720" rIns="91440" bIns="45720" rtlCol="0" anchor="ctr"/>
          <a:lstStyle>
            <a:lvl1pPr algn="ctr">
              <a:defRPr sz="2000">
                <a:solidFill>
                  <a:srgbClr val="007AC3"/>
                </a:solidFill>
              </a:defRPr>
            </a:lvl1pPr>
          </a:lstStyle>
          <a:p>
            <a:fld id="{E9AD3EE5-B05A-DB46-A266-E8C7801627B0}" type="slidenum">
              <a:rPr lang="en-US" smtClean="0"/>
              <a:pPr/>
              <a:t>‹#›</a:t>
            </a:fld>
            <a:endParaRPr lang="en-US" dirty="0"/>
          </a:p>
        </p:txBody>
      </p:sp>
    </p:spTree>
    <p:extLst>
      <p:ext uri="{BB962C8B-B14F-4D97-AF65-F5344CB8AC3E}">
        <p14:creationId xmlns:p14="http://schemas.microsoft.com/office/powerpoint/2010/main" val="461392816"/>
      </p:ext>
    </p:extLst>
  </p:cSld>
  <p:clrMap bg1="lt1" tx1="dk1" bg2="lt2" tx2="dk2" accent1="accent1" accent2="accent2" accent3="accent3" accent4="accent4" accent5="accent5" accent6="accent6" hlink="hlink" folHlink="folHlink"/>
  <p:sldLayoutIdLst>
    <p:sldLayoutId id="2147483670" r:id="rId1"/>
    <p:sldLayoutId id="2147483677" r:id="rId2"/>
    <p:sldLayoutId id="2147483678" r:id="rId3"/>
    <p:sldLayoutId id="2147483679" r:id="rId4"/>
    <p:sldLayoutId id="2147483671" r:id="rId5"/>
    <p:sldLayoutId id="2147483661" r:id="rId6"/>
    <p:sldLayoutId id="2147483662" r:id="rId7"/>
    <p:sldLayoutId id="2147483672" r:id="rId8"/>
    <p:sldLayoutId id="2147483664" r:id="rId9"/>
    <p:sldLayoutId id="2147483666" r:id="rId10"/>
    <p:sldLayoutId id="2147483667" r:id="rId11"/>
    <p:sldLayoutId id="2147483668" r:id="rId12"/>
    <p:sldLayoutId id="2147483669" r:id="rId13"/>
    <p:sldLayoutId id="2147483674" r:id="rId14"/>
    <p:sldLayoutId id="2147483676" r:id="rId15"/>
  </p:sldLayoutIdLst>
  <p:hf hdr="0" dt="0"/>
  <p:txStyles>
    <p:titleStyle>
      <a:lvl1pPr algn="l" defTabSz="457200" rtl="0" eaLnBrk="1" latinLnBrk="0" hangingPunct="1">
        <a:spcBef>
          <a:spcPct val="0"/>
        </a:spcBef>
        <a:buNone/>
        <a:defRPr sz="4400" b="0" i="0" kern="1200">
          <a:solidFill>
            <a:schemeClr val="accent2"/>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yle.wooster@pscconsulting.com" TargetMode="External"/><Relationship Id="rId2" Type="http://schemas.openxmlformats.org/officeDocument/2006/relationships/hyperlink" Target="mailto:lisa.willetts@pscconsulting.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LiKx36G0i4Q?feature=oembed"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gif"/><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l"/>
            <a:r>
              <a:rPr lang="en-US" dirty="0"/>
              <a:t>How to use this presentation</a:t>
            </a:r>
          </a:p>
        </p:txBody>
      </p:sp>
      <p:sp>
        <p:nvSpPr>
          <p:cNvPr id="8" name="Content Placeholder 7"/>
          <p:cNvSpPr>
            <a:spLocks noGrp="1"/>
          </p:cNvSpPr>
          <p:nvPr>
            <p:ph idx="1"/>
          </p:nvPr>
        </p:nvSpPr>
        <p:spPr>
          <a:xfrm>
            <a:off x="609600" y="1600201"/>
            <a:ext cx="10972800" cy="3922252"/>
          </a:xfrm>
        </p:spPr>
        <p:txBody>
          <a:bodyPr>
            <a:normAutofit/>
          </a:bodyPr>
          <a:lstStyle/>
          <a:p>
            <a:pPr marL="514350" indent="-514350">
              <a:buFont typeface="+mj-lt"/>
              <a:buAutoNum type="arabicPeriod"/>
            </a:pPr>
            <a:r>
              <a:rPr lang="en-US" sz="1800" dirty="0"/>
              <a:t>Pick a cover slide appropriate to your region. You may replace the image with one of your own. Directions are in the Notes section of the slide.</a:t>
            </a:r>
          </a:p>
          <a:p>
            <a:pPr marL="514350" indent="-514350">
              <a:buFont typeface="+mj-lt"/>
              <a:buAutoNum type="arabicPeriod"/>
            </a:pPr>
            <a:r>
              <a:rPr lang="en-US" sz="1800" dirty="0"/>
              <a:t>Choose one of the 3 Service Line Animation options (</a:t>
            </a:r>
            <a:r>
              <a:rPr lang="en-US" sz="1800" i="1" dirty="0"/>
              <a:t>YouTube video</a:t>
            </a:r>
            <a:r>
              <a:rPr lang="en-US" sz="1800" dirty="0"/>
              <a:t>, </a:t>
            </a:r>
            <a:r>
              <a:rPr lang="en-US" sz="1800" i="1" dirty="0"/>
              <a:t>printer-friendly white background </a:t>
            </a:r>
            <a:r>
              <a:rPr lang="en-US" sz="1800" dirty="0"/>
              <a:t>or </a:t>
            </a:r>
            <a:r>
              <a:rPr lang="en-US" sz="1800" i="1" dirty="0"/>
              <a:t>photo background</a:t>
            </a:r>
            <a:r>
              <a:rPr lang="en-US" sz="1800" dirty="0"/>
              <a:t>)</a:t>
            </a:r>
            <a:r>
              <a:rPr lang="en-US" sz="1800" i="1" dirty="0"/>
              <a:t> </a:t>
            </a:r>
            <a:r>
              <a:rPr lang="en-US" sz="1800" dirty="0"/>
              <a:t>and delete the other two.</a:t>
            </a:r>
          </a:p>
          <a:p>
            <a:pPr marL="514350" indent="-514350">
              <a:buFont typeface="+mj-lt"/>
              <a:buAutoNum type="arabicPeriod"/>
            </a:pPr>
            <a:r>
              <a:rPr lang="en-US" sz="1800" dirty="0"/>
              <a:t>Pick the most relevant client logos according to your region and audience to customize the </a:t>
            </a:r>
            <a:r>
              <a:rPr lang="en-US" sz="1800" i="1" dirty="0"/>
              <a:t>Our clients</a:t>
            </a:r>
            <a:r>
              <a:rPr lang="en-US" sz="1800" dirty="0"/>
              <a:t> slide. Roughly 12 logos is a good number.</a:t>
            </a:r>
          </a:p>
          <a:p>
            <a:pPr marL="514350" indent="-514350">
              <a:buFont typeface="+mj-lt"/>
              <a:buAutoNum type="arabicPeriod"/>
            </a:pPr>
            <a:r>
              <a:rPr lang="en-US" sz="1800" dirty="0"/>
              <a:t>Include up to 3 relevant projects, following the </a:t>
            </a:r>
            <a:r>
              <a:rPr lang="en-US" sz="1800" i="1" dirty="0"/>
              <a:t>WHO/WHAT/HOW/WHY </a:t>
            </a:r>
            <a:r>
              <a:rPr lang="en-US" sz="1800" dirty="0"/>
              <a:t>structure from the examples included.</a:t>
            </a:r>
          </a:p>
          <a:p>
            <a:pPr marL="514350" indent="-514350">
              <a:buFont typeface="+mj-lt"/>
              <a:buAutoNum type="arabicPeriod"/>
            </a:pPr>
            <a:r>
              <a:rPr lang="en-US" sz="1800" dirty="0"/>
              <a:t>Feel free to customize slides and delete unnecessary ones.</a:t>
            </a:r>
          </a:p>
          <a:p>
            <a:pPr marL="514350" indent="-514350">
              <a:buFont typeface="+mj-lt"/>
              <a:buAutoNum type="arabicPeriod"/>
            </a:pPr>
            <a:r>
              <a:rPr lang="en-US" sz="1800" dirty="0"/>
              <a:t>When finished, update the table of contents, if necessary.</a:t>
            </a:r>
          </a:p>
          <a:p>
            <a:pPr marL="514350" indent="-514350">
              <a:buFont typeface="+mj-lt"/>
              <a:buAutoNum type="arabicPeriod"/>
            </a:pPr>
            <a:r>
              <a:rPr lang="en-US" sz="1800" dirty="0"/>
              <a:t>If you have any problems or need graphics support, contact </a:t>
            </a:r>
            <a:r>
              <a:rPr lang="en-US" sz="1800" dirty="0">
                <a:hlinkClick r:id="rId2"/>
              </a:rPr>
              <a:t>LISA</a:t>
            </a:r>
            <a:r>
              <a:rPr lang="en-US" sz="1800" dirty="0"/>
              <a:t> or </a:t>
            </a:r>
            <a:r>
              <a:rPr lang="en-US" sz="1800" dirty="0">
                <a:hlinkClick r:id="rId3"/>
              </a:rPr>
              <a:t>GAYLE</a:t>
            </a:r>
            <a:r>
              <a:rPr lang="en-US" sz="1800" dirty="0"/>
              <a:t>.</a:t>
            </a:r>
          </a:p>
        </p:txBody>
      </p:sp>
      <p:sp>
        <p:nvSpPr>
          <p:cNvPr id="5" name="Footer Placeholder 4"/>
          <p:cNvSpPr>
            <a:spLocks noGrp="1"/>
          </p:cNvSpPr>
          <p:nvPr>
            <p:ph type="ftr" sz="quarter" idx="10"/>
          </p:nvPr>
        </p:nvSpPr>
        <p:spPr/>
        <p:txBody>
          <a:bodyPr/>
          <a:lstStyle/>
          <a:p>
            <a:r>
              <a:rPr lang="en-US" dirty="0"/>
              <a:t>©[Company] Specialists Group, Inc.      </a:t>
            </a:r>
          </a:p>
        </p:txBody>
      </p:sp>
      <p:sp>
        <p:nvSpPr>
          <p:cNvPr id="6" name="Slide Number Placeholder 5"/>
          <p:cNvSpPr>
            <a:spLocks noGrp="1"/>
          </p:cNvSpPr>
          <p:nvPr>
            <p:ph type="sldNum" sz="quarter" idx="11"/>
          </p:nvPr>
        </p:nvSpPr>
        <p:spPr/>
        <p:txBody>
          <a:bodyPr/>
          <a:lstStyle/>
          <a:p>
            <a:fld id="{E9AD3EE5-B05A-DB46-A266-E8C7801627B0}" type="slidenum">
              <a:rPr lang="en-US" smtClean="0"/>
              <a:pPr/>
              <a:t>1</a:t>
            </a:fld>
            <a:endParaRPr lang="en-US" dirty="0"/>
          </a:p>
        </p:txBody>
      </p:sp>
      <p:sp>
        <p:nvSpPr>
          <p:cNvPr id="9" name="Titre 1">
            <a:extLst>
              <a:ext uri="{FF2B5EF4-FFF2-40B4-BE49-F238E27FC236}">
                <a16:creationId xmlns:a16="http://schemas.microsoft.com/office/drawing/2014/main" id="{E26E7EE6-43B9-EE40-9138-D073EC8C0A38}"/>
              </a:ext>
            </a:extLst>
          </p:cNvPr>
          <p:cNvSpPr txBox="1">
            <a:spLocks/>
          </p:cNvSpPr>
          <p:nvPr/>
        </p:nvSpPr>
        <p:spPr>
          <a:xfrm>
            <a:off x="2195871" y="5254536"/>
            <a:ext cx="7718324" cy="917348"/>
          </a:xfrm>
          <a:prstGeom prst="rect">
            <a:avLst/>
          </a:prstGeom>
          <a:ln>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2400" i="1" dirty="0">
                <a:solidFill>
                  <a:schemeClr val="accent2"/>
                </a:solidFill>
              </a:rPr>
              <a:t>“This template is a tool to help you build your presentation: </a:t>
            </a:r>
            <a:br>
              <a:rPr lang="en-US" sz="2400" i="1" dirty="0">
                <a:solidFill>
                  <a:schemeClr val="accent2"/>
                </a:solidFill>
              </a:rPr>
            </a:br>
            <a:r>
              <a:rPr lang="en-US" sz="2400" i="1" dirty="0">
                <a:solidFill>
                  <a:schemeClr val="accent2"/>
                </a:solidFill>
              </a:rPr>
              <a:t>not a strict process to follow!”</a:t>
            </a:r>
          </a:p>
        </p:txBody>
      </p:sp>
    </p:spTree>
    <p:extLst>
      <p:ext uri="{BB962C8B-B14F-4D97-AF65-F5344CB8AC3E}">
        <p14:creationId xmlns:p14="http://schemas.microsoft.com/office/powerpoint/2010/main" val="1385973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6">
            <a:extLst>
              <a:ext uri="{FF2B5EF4-FFF2-40B4-BE49-F238E27FC236}">
                <a16:creationId xmlns:a16="http://schemas.microsoft.com/office/drawing/2014/main" id="{0A89CA60-DDF8-7A4F-8C6A-844B0903F785}"/>
              </a:ext>
            </a:extLst>
          </p:cNvPr>
          <p:cNvPicPr>
            <a:picLocks noChangeAspect="1"/>
          </p:cNvPicPr>
          <p:nvPr/>
        </p:nvPicPr>
        <p:blipFill>
          <a:blip r:embed="rId3"/>
          <a:stretch>
            <a:fillRect/>
          </a:stretch>
        </p:blipFill>
        <p:spPr>
          <a:xfrm rot="10800000">
            <a:off x="0" y="-12128"/>
            <a:ext cx="12192000" cy="1042416"/>
          </a:xfrm>
          <a:prstGeom prst="rect">
            <a:avLst/>
          </a:prstGeom>
        </p:spPr>
      </p:pic>
      <p:sp>
        <p:nvSpPr>
          <p:cNvPr id="6" name="Title 5"/>
          <p:cNvSpPr>
            <a:spLocks noGrp="1"/>
          </p:cNvSpPr>
          <p:nvPr>
            <p:ph type="title"/>
          </p:nvPr>
        </p:nvSpPr>
        <p:spPr>
          <a:xfrm>
            <a:off x="486229" y="636747"/>
            <a:ext cx="10972800" cy="1143000"/>
          </a:xfrm>
        </p:spPr>
        <p:txBody>
          <a:bodyPr/>
          <a:lstStyle/>
          <a:p>
            <a:r>
              <a:rPr lang="en-US" dirty="0"/>
              <a:t>[Company] at a glance</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10</a:t>
            </a:fld>
            <a:endParaRPr lang="en-US" dirty="0"/>
          </a:p>
        </p:txBody>
      </p:sp>
      <p:sp>
        <p:nvSpPr>
          <p:cNvPr id="18" name="Pentagon 17"/>
          <p:cNvSpPr/>
          <p:nvPr/>
        </p:nvSpPr>
        <p:spPr>
          <a:xfrm rot="5400000">
            <a:off x="6281932" y="1731702"/>
            <a:ext cx="2443910" cy="2539997"/>
          </a:xfrm>
          <a:prstGeom prst="homePlate">
            <a:avLst>
              <a:gd name="adj" fmla="val 29758"/>
            </a:avLst>
          </a:prstGeom>
          <a:blipFill rotWithShape="0">
            <a:blip r:embed="rId4"/>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2516" y="4130901"/>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197</a:t>
            </a:r>
          </a:p>
        </p:txBody>
      </p:sp>
      <p:sp>
        <p:nvSpPr>
          <p:cNvPr id="20" name="TextBox 19"/>
          <p:cNvSpPr txBox="1"/>
          <p:nvPr/>
        </p:nvSpPr>
        <p:spPr>
          <a:xfrm>
            <a:off x="522516" y="5048005"/>
            <a:ext cx="1872342" cy="944874"/>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SUBJECT </a:t>
            </a:r>
            <a:br>
              <a:rPr lang="en-US" sz="2400" dirty="0">
                <a:solidFill>
                  <a:schemeClr val="accent2"/>
                </a:solidFill>
              </a:rPr>
            </a:br>
            <a:r>
              <a:rPr lang="en-US" sz="2400" dirty="0">
                <a:solidFill>
                  <a:schemeClr val="accent2"/>
                </a:solidFill>
              </a:rPr>
              <a:t>MATTER </a:t>
            </a:r>
            <a:br>
              <a:rPr lang="en-US" sz="2400" dirty="0">
                <a:solidFill>
                  <a:schemeClr val="accent2"/>
                </a:solidFill>
              </a:rPr>
            </a:br>
            <a:r>
              <a:rPr lang="en-US" sz="2400" dirty="0">
                <a:solidFill>
                  <a:schemeClr val="accent2"/>
                </a:solidFill>
              </a:rPr>
              <a:t>EXPERTS</a:t>
            </a:r>
          </a:p>
        </p:txBody>
      </p:sp>
      <p:sp>
        <p:nvSpPr>
          <p:cNvPr id="22" name="TextBox 21"/>
          <p:cNvSpPr txBox="1"/>
          <p:nvPr/>
        </p:nvSpPr>
        <p:spPr>
          <a:xfrm>
            <a:off x="3396011" y="4127789"/>
            <a:ext cx="2104574"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200</a:t>
            </a:r>
            <a:r>
              <a:rPr lang="en-US" sz="6000" b="1" baseline="30000" dirty="0">
                <a:solidFill>
                  <a:schemeClr val="accent1"/>
                </a:solidFill>
              </a:rPr>
              <a:t>+</a:t>
            </a:r>
          </a:p>
        </p:txBody>
      </p:sp>
      <p:sp>
        <p:nvSpPr>
          <p:cNvPr id="23" name="TextBox 22"/>
          <p:cNvSpPr txBox="1"/>
          <p:nvPr/>
        </p:nvSpPr>
        <p:spPr>
          <a:xfrm>
            <a:off x="3425039" y="4895719"/>
            <a:ext cx="1843316" cy="415498"/>
          </a:xfrm>
          <a:prstGeom prst="rect">
            <a:avLst/>
          </a:prstGeom>
          <a:ln>
            <a:noFill/>
          </a:ln>
        </p:spPr>
        <p:txBody>
          <a:bodyPr vert="horz" wrap="square" lIns="91440" tIns="45720" rIns="0" bIns="0" rtlCol="0" anchor="t" anchorCtr="0">
            <a:spAutoFit/>
          </a:bodyPr>
          <a:lstStyle/>
          <a:p>
            <a:r>
              <a:rPr lang="en-US" sz="2400" dirty="0">
                <a:solidFill>
                  <a:schemeClr val="accent2"/>
                </a:solidFill>
              </a:rPr>
              <a:t>CLIENTS</a:t>
            </a:r>
          </a:p>
        </p:txBody>
      </p:sp>
      <p:sp>
        <p:nvSpPr>
          <p:cNvPr id="24" name="TextBox 23"/>
          <p:cNvSpPr txBox="1"/>
          <p:nvPr/>
        </p:nvSpPr>
        <p:spPr>
          <a:xfrm>
            <a:off x="6219374" y="4103103"/>
            <a:ext cx="1908629"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25</a:t>
            </a:r>
            <a:endParaRPr lang="en-US" sz="6000" b="1" baseline="30000" dirty="0">
              <a:solidFill>
                <a:schemeClr val="accent1"/>
              </a:solidFill>
            </a:endParaRPr>
          </a:p>
        </p:txBody>
      </p:sp>
      <p:sp>
        <p:nvSpPr>
          <p:cNvPr id="25" name="TextBox 24"/>
          <p:cNvSpPr txBox="1"/>
          <p:nvPr/>
        </p:nvSpPr>
        <p:spPr>
          <a:xfrm>
            <a:off x="6233888" y="4929089"/>
            <a:ext cx="1988455" cy="649409"/>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YEARS IN </a:t>
            </a:r>
            <a:br>
              <a:rPr lang="en-US" sz="2400" dirty="0">
                <a:solidFill>
                  <a:schemeClr val="accent2"/>
                </a:solidFill>
              </a:rPr>
            </a:br>
            <a:r>
              <a:rPr lang="en-US" sz="2400" dirty="0">
                <a:solidFill>
                  <a:schemeClr val="accent2"/>
                </a:solidFill>
              </a:rPr>
              <a:t>BUSINESS</a:t>
            </a:r>
          </a:p>
        </p:txBody>
      </p:sp>
      <p:sp>
        <p:nvSpPr>
          <p:cNvPr id="27" name="Pentagon 26"/>
          <p:cNvSpPr/>
          <p:nvPr/>
        </p:nvSpPr>
        <p:spPr>
          <a:xfrm rot="5400000">
            <a:off x="3444388" y="1760395"/>
            <a:ext cx="2443909" cy="2482606"/>
          </a:xfrm>
          <a:prstGeom prst="homePlate">
            <a:avLst>
              <a:gd name="adj" fmla="val 29758"/>
            </a:avLst>
          </a:prstGeom>
          <a:blipFill rotWithShape="0">
            <a:blip r:embed="rId5"/>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27"/>
          <p:cNvSpPr/>
          <p:nvPr/>
        </p:nvSpPr>
        <p:spPr>
          <a:xfrm rot="5400000">
            <a:off x="643129" y="1746213"/>
            <a:ext cx="2443911" cy="2510971"/>
          </a:xfrm>
          <a:prstGeom prst="homePlate">
            <a:avLst>
              <a:gd name="adj" fmla="val 29758"/>
            </a:avLst>
          </a:prstGeom>
          <a:blipFill rotWithShape="0">
            <a:blip r:embed="rId6"/>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16"/>
          <p:cNvSpPr/>
          <p:nvPr/>
        </p:nvSpPr>
        <p:spPr>
          <a:xfrm rot="5400000">
            <a:off x="9061420" y="1731702"/>
            <a:ext cx="2443908" cy="2539998"/>
          </a:xfrm>
          <a:prstGeom prst="homePlate">
            <a:avLst>
              <a:gd name="adj" fmla="val 29758"/>
            </a:avLst>
          </a:prstGeom>
          <a:blipFill rotWithShape="0">
            <a:blip r:embed="rId7"/>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013375" y="4127789"/>
            <a:ext cx="2104574"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25</a:t>
            </a:r>
            <a:r>
              <a:rPr lang="en-US" sz="6000" b="1" baseline="30000" dirty="0">
                <a:solidFill>
                  <a:schemeClr val="accent1"/>
                </a:solidFill>
              </a:rPr>
              <a:t>+</a:t>
            </a:r>
          </a:p>
        </p:txBody>
      </p:sp>
      <p:sp>
        <p:nvSpPr>
          <p:cNvPr id="26" name="TextBox 25"/>
          <p:cNvSpPr txBox="1"/>
          <p:nvPr/>
        </p:nvSpPr>
        <p:spPr>
          <a:xfrm>
            <a:off x="9042403" y="4942970"/>
            <a:ext cx="1843316" cy="649409"/>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COUNTRIES</a:t>
            </a:r>
            <a:br>
              <a:rPr lang="en-US" sz="2400" dirty="0">
                <a:solidFill>
                  <a:schemeClr val="accent2"/>
                </a:solidFill>
              </a:rPr>
            </a:br>
            <a:r>
              <a:rPr lang="en-US" sz="2400" dirty="0">
                <a:solidFill>
                  <a:schemeClr val="accent2"/>
                </a:solidFill>
              </a:rPr>
              <a:t>SERVED</a:t>
            </a:r>
          </a:p>
        </p:txBody>
      </p:sp>
    </p:spTree>
    <p:extLst>
      <p:ext uri="{BB962C8B-B14F-4D97-AF65-F5344CB8AC3E}">
        <p14:creationId xmlns:p14="http://schemas.microsoft.com/office/powerpoint/2010/main" val="39479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6229" y="274638"/>
            <a:ext cx="10972800" cy="1143000"/>
          </a:xfrm>
        </p:spPr>
        <p:txBody>
          <a:bodyPr/>
          <a:lstStyle/>
          <a:p>
            <a:r>
              <a:rPr lang="en-US" dirty="0"/>
              <a:t>15 locations for a worldwide presence</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11</a:t>
            </a:fld>
            <a:endParaRPr lang="en-US" dirty="0"/>
          </a:p>
        </p:txBody>
      </p:sp>
      <p:pic>
        <p:nvPicPr>
          <p:cNvPr id="8" name="Image 2">
            <a:extLst>
              <a:ext uri="{FF2B5EF4-FFF2-40B4-BE49-F238E27FC236}">
                <a16:creationId xmlns:a16="http://schemas.microsoft.com/office/drawing/2014/main" id="{F2C5F637-F6EC-7744-BDEC-ACFB18C2796C}"/>
              </a:ext>
            </a:extLst>
          </p:cNvPr>
          <p:cNvPicPr>
            <a:picLocks noChangeAspect="1"/>
          </p:cNvPicPr>
          <p:nvPr/>
        </p:nvPicPr>
        <p:blipFill>
          <a:blip r:embed="rId2"/>
          <a:stretch>
            <a:fillRect/>
          </a:stretch>
        </p:blipFill>
        <p:spPr>
          <a:xfrm>
            <a:off x="624114" y="1330552"/>
            <a:ext cx="10312400" cy="4955110"/>
          </a:xfrm>
          <a:prstGeom prst="rect">
            <a:avLst/>
          </a:prstGeom>
        </p:spPr>
      </p:pic>
    </p:spTree>
    <p:extLst>
      <p:ext uri="{BB962C8B-B14F-4D97-AF65-F5344CB8AC3E}">
        <p14:creationId xmlns:p14="http://schemas.microsoft.com/office/powerpoint/2010/main" val="33371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901" y="0"/>
            <a:ext cx="9929553" cy="689689"/>
          </a:xfrm>
        </p:spPr>
        <p:txBody>
          <a:bodyPr>
            <a:normAutofit fontScale="90000"/>
          </a:bodyPr>
          <a:lstStyle/>
          <a:p>
            <a:r>
              <a:rPr lang="en-US" dirty="0"/>
              <a:t>6 service lines. 1 group.</a:t>
            </a:r>
          </a:p>
        </p:txBody>
      </p:sp>
      <p:sp>
        <p:nvSpPr>
          <p:cNvPr id="4" name="Footer Placeholder 3"/>
          <p:cNvSpPr>
            <a:spLocks noGrp="1"/>
          </p:cNvSpPr>
          <p:nvPr>
            <p:ph type="ftr" sz="quarter" idx="10"/>
          </p:nvPr>
        </p:nvSpPr>
        <p:spPr>
          <a:xfrm>
            <a:off x="0" y="6492875"/>
            <a:ext cx="3860800" cy="365125"/>
          </a:xfrm>
        </p:spPr>
        <p:txBody>
          <a:bodyPr/>
          <a:lstStyle/>
          <a:p>
            <a:r>
              <a:rPr lang="en-US" dirty="0"/>
              <a:t>©[Company] Specialists Group, Inc.      </a:t>
            </a:r>
          </a:p>
        </p:txBody>
      </p:sp>
      <p:sp>
        <p:nvSpPr>
          <p:cNvPr id="5" name="Slide Number Placeholder 4"/>
          <p:cNvSpPr>
            <a:spLocks noGrp="1"/>
          </p:cNvSpPr>
          <p:nvPr>
            <p:ph type="sldNum" sz="quarter" idx="11"/>
          </p:nvPr>
        </p:nvSpPr>
        <p:spPr>
          <a:xfrm>
            <a:off x="4666343" y="6491968"/>
            <a:ext cx="2844800" cy="365125"/>
          </a:xfrm>
        </p:spPr>
        <p:txBody>
          <a:bodyPr/>
          <a:lstStyle/>
          <a:p>
            <a:fld id="{E9AD3EE5-B05A-DB46-A266-E8C7801627B0}" type="slidenum">
              <a:rPr lang="en-US" smtClean="0"/>
              <a:t>12</a:t>
            </a:fld>
            <a:endParaRPr lang="en-US" dirty="0"/>
          </a:p>
        </p:txBody>
      </p:sp>
      <p:pic>
        <p:nvPicPr>
          <p:cNvPr id="3" name="Média en ligne 2" descr="PSC Service Lines 2020">
            <a:hlinkClick r:id="" action="ppaction://media"/>
            <a:extLst>
              <a:ext uri="{FF2B5EF4-FFF2-40B4-BE49-F238E27FC236}">
                <a16:creationId xmlns:a16="http://schemas.microsoft.com/office/drawing/2014/main" id="{38418D78-9652-3745-BDF9-45D21489325C}"/>
              </a:ext>
            </a:extLst>
          </p:cNvPr>
          <p:cNvPicPr>
            <a:picLocks noRot="1" noChangeAspect="1"/>
          </p:cNvPicPr>
          <p:nvPr>
            <a:videoFile r:link="rId1"/>
          </p:nvPr>
        </p:nvPicPr>
        <p:blipFill>
          <a:blip r:embed="rId4"/>
          <a:stretch>
            <a:fillRect/>
          </a:stretch>
        </p:blipFill>
        <p:spPr>
          <a:xfrm>
            <a:off x="980902" y="689689"/>
            <a:ext cx="9929553" cy="5610198"/>
          </a:xfrm>
          <a:prstGeom prst="rect">
            <a:avLst/>
          </a:prstGeom>
        </p:spPr>
      </p:pic>
    </p:spTree>
    <p:extLst>
      <p:ext uri="{BB962C8B-B14F-4D97-AF65-F5344CB8AC3E}">
        <p14:creationId xmlns:p14="http://schemas.microsoft.com/office/powerpoint/2010/main" val="32304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13</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3"/>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4"/>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5"/>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6"/>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7"/>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8"/>
          <a:stretch>
            <a:fillRect/>
          </a:stretch>
        </p:blipFill>
        <p:spPr>
          <a:xfrm>
            <a:off x="4333416" y="1334792"/>
            <a:ext cx="1679677" cy="1919310"/>
          </a:xfrm>
          <a:prstGeom prst="rect">
            <a:avLst/>
          </a:prstGeom>
        </p:spPr>
      </p:pic>
      <p:sp>
        <p:nvSpPr>
          <p:cNvPr id="3" name="TextBox 2">
            <a:extLst>
              <a:ext uri="{FF2B5EF4-FFF2-40B4-BE49-F238E27FC236}">
                <a16:creationId xmlns:a16="http://schemas.microsoft.com/office/drawing/2014/main" id="{8AB745F0-4D47-4C19-8D99-B810FC25CB84}"/>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101909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14</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mt="30000"/>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mt="30000"/>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mt="30000"/>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mt="30000"/>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mt="30000"/>
          </a:blip>
          <a:stretch>
            <a:fillRect/>
          </a:stretch>
        </p:blipFill>
        <p:spPr>
          <a:xfrm>
            <a:off x="4333416" y="1334792"/>
            <a:ext cx="1679677" cy="1919310"/>
          </a:xfrm>
          <a:prstGeom prst="rect">
            <a:avLst/>
          </a:prstGeom>
        </p:spPr>
      </p:pic>
      <p:sp>
        <p:nvSpPr>
          <p:cNvPr id="12" name="TextBox 11"/>
          <p:cNvSpPr txBox="1"/>
          <p:nvPr/>
        </p:nvSpPr>
        <p:spPr>
          <a:xfrm>
            <a:off x="8842579" y="2366285"/>
            <a:ext cx="3020094" cy="3046988"/>
          </a:xfrm>
          <a:prstGeom prst="rect">
            <a:avLst/>
          </a:prstGeom>
          <a:noFill/>
          <a:ln>
            <a:noFill/>
          </a:ln>
        </p:spPr>
        <p:txBody>
          <a:bodyPr wrap="square" rtlCol="0">
            <a:spAutoFit/>
          </a:bodyPr>
          <a:lstStyle/>
          <a:p>
            <a:r>
              <a:rPr lang="en-US" sz="2400" dirty="0">
                <a:solidFill>
                  <a:schemeClr val="tx2"/>
                </a:solidFill>
                <a:latin typeface="Calibri"/>
                <a:cs typeface="Calibri"/>
              </a:rPr>
              <a:t>We help our clients </a:t>
            </a:r>
            <a:r>
              <a:rPr lang="en-US" sz="2400" b="1" dirty="0">
                <a:ln w="4191">
                  <a:noFill/>
                </a:ln>
                <a:solidFill>
                  <a:schemeClr val="accent2"/>
                </a:solidFill>
                <a:effectLst>
                  <a:glow>
                    <a:srgbClr val="00B0DE">
                      <a:alpha val="40000"/>
                    </a:srgbClr>
                  </a:glow>
                </a:effectLst>
                <a:latin typeface="Calibri"/>
                <a:cs typeface="Calibri"/>
              </a:rPr>
              <a:t>improve grid operations </a:t>
            </a:r>
            <a:r>
              <a:rPr lang="en-US" sz="2400" dirty="0">
                <a:solidFill>
                  <a:schemeClr val="tx2"/>
                </a:solidFill>
                <a:latin typeface="Calibri"/>
                <a:cs typeface="Calibri"/>
              </a:rPr>
              <a:t>by advancing and supporting the use of network monitoring and control technologies. </a:t>
            </a:r>
          </a:p>
        </p:txBody>
      </p:sp>
      <p:sp>
        <p:nvSpPr>
          <p:cNvPr id="13" name="TextBox 12">
            <a:extLst>
              <a:ext uri="{FF2B5EF4-FFF2-40B4-BE49-F238E27FC236}">
                <a16:creationId xmlns:a16="http://schemas.microsoft.com/office/drawing/2014/main" id="{04C54F1E-7CF3-4F53-AD03-BC81FDE15DCB}"/>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2367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15</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mt="30000"/>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mt="30000"/>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alphaModFix amt="32000"/>
          </a:blip>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mt="30000"/>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mt="30000"/>
          </a:blip>
          <a:stretch>
            <a:fillRect/>
          </a:stretch>
        </p:blipFill>
        <p:spPr>
          <a:xfrm>
            <a:off x="4333416" y="1334792"/>
            <a:ext cx="1679677" cy="1919310"/>
          </a:xfrm>
          <a:prstGeom prst="rect">
            <a:avLst/>
          </a:prstGeom>
        </p:spPr>
      </p:pic>
      <p:sp>
        <p:nvSpPr>
          <p:cNvPr id="12" name="TextBox 11"/>
          <p:cNvSpPr txBox="1"/>
          <p:nvPr/>
        </p:nvSpPr>
        <p:spPr>
          <a:xfrm>
            <a:off x="8842579" y="2707295"/>
            <a:ext cx="3020094" cy="3416320"/>
          </a:xfrm>
          <a:prstGeom prst="rect">
            <a:avLst/>
          </a:prstGeom>
          <a:noFill/>
          <a:ln>
            <a:noFill/>
          </a:ln>
        </p:spPr>
        <p:txBody>
          <a:bodyPr wrap="square" rtlCol="0">
            <a:spAutoFit/>
          </a:bodyPr>
          <a:lstStyle/>
          <a:p>
            <a:r>
              <a:rPr lang="en-US" sz="2400" dirty="0">
                <a:solidFill>
                  <a:schemeClr val="tx2"/>
                </a:solidFill>
                <a:cs typeface="Calibri"/>
              </a:rPr>
              <a:t>We help our clients </a:t>
            </a:r>
            <a:r>
              <a:rPr lang="en-US" sz="2400" b="1" dirty="0">
                <a:solidFill>
                  <a:srgbClr val="00AEEF"/>
                </a:solidFill>
                <a:cs typeface="Calibri"/>
              </a:rPr>
              <a:t>develop and support their energy market systems </a:t>
            </a:r>
            <a:r>
              <a:rPr lang="en-US" sz="2400" dirty="0">
                <a:solidFill>
                  <a:schemeClr val="tx2"/>
                </a:solidFill>
                <a:cs typeface="Calibri"/>
              </a:rPr>
              <a:t>with our broad, vendor-neutral technical engineering and software development expertise.</a:t>
            </a:r>
          </a:p>
        </p:txBody>
      </p:sp>
      <p:sp>
        <p:nvSpPr>
          <p:cNvPr id="13" name="TextBox 12">
            <a:extLst>
              <a:ext uri="{FF2B5EF4-FFF2-40B4-BE49-F238E27FC236}">
                <a16:creationId xmlns:a16="http://schemas.microsoft.com/office/drawing/2014/main" id="{8D7AB969-CD53-4795-8C6D-32EB6DF351B1}"/>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322936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16</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mt="30000"/>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mt="30000"/>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alphaModFix amt="32000"/>
          </a:blip>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mt="30000"/>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mt="30000"/>
          </a:blip>
          <a:stretch>
            <a:fillRect/>
          </a:stretch>
        </p:blipFill>
        <p:spPr>
          <a:xfrm>
            <a:off x="4333416" y="1334792"/>
            <a:ext cx="1679677" cy="1919310"/>
          </a:xfrm>
          <a:prstGeom prst="rect">
            <a:avLst/>
          </a:prstGeom>
        </p:spPr>
      </p:pic>
      <p:sp>
        <p:nvSpPr>
          <p:cNvPr id="12" name="TextBox 11"/>
          <p:cNvSpPr txBox="1"/>
          <p:nvPr/>
        </p:nvSpPr>
        <p:spPr>
          <a:xfrm>
            <a:off x="211719" y="3686118"/>
            <a:ext cx="3020094" cy="2677656"/>
          </a:xfrm>
          <a:prstGeom prst="rect">
            <a:avLst/>
          </a:prstGeom>
          <a:noFill/>
          <a:ln>
            <a:noFill/>
          </a:ln>
        </p:spPr>
        <p:txBody>
          <a:bodyPr wrap="square" rtlCol="0">
            <a:spAutoFit/>
          </a:bodyPr>
          <a:lstStyle/>
          <a:p>
            <a:pPr algn="r"/>
            <a:r>
              <a:rPr lang="en-US" sz="2400" dirty="0">
                <a:solidFill>
                  <a:schemeClr val="tx2"/>
                </a:solidFill>
                <a:cs typeface="Calibri"/>
              </a:rPr>
              <a:t>We help our clients </a:t>
            </a:r>
            <a:r>
              <a:rPr lang="en-US" sz="2400" b="1" dirty="0">
                <a:solidFill>
                  <a:srgbClr val="00AEEF"/>
                </a:solidFill>
                <a:cs typeface="Calibri"/>
              </a:rPr>
              <a:t>design, deploy and maintain their HVDC projects </a:t>
            </a:r>
            <a:r>
              <a:rPr lang="en-US" sz="2400" dirty="0">
                <a:solidFill>
                  <a:schemeClr val="tx2"/>
                </a:solidFill>
                <a:cs typeface="Calibri"/>
              </a:rPr>
              <a:t>with our deep technical expertise in all aspects of HVDC and its interfaces.</a:t>
            </a:r>
          </a:p>
        </p:txBody>
      </p:sp>
      <p:sp>
        <p:nvSpPr>
          <p:cNvPr id="13" name="TextBox 12">
            <a:extLst>
              <a:ext uri="{FF2B5EF4-FFF2-40B4-BE49-F238E27FC236}">
                <a16:creationId xmlns:a16="http://schemas.microsoft.com/office/drawing/2014/main" id="{B6AA56F2-43BD-454A-B189-CD68FD964BAD}"/>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26936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17</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mt="30000"/>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mt="30000"/>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alphaModFix amt="32000"/>
          </a:blip>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mt="30000"/>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mt="30000"/>
          </a:blip>
          <a:stretch>
            <a:fillRect/>
          </a:stretch>
        </p:blipFill>
        <p:spPr>
          <a:xfrm>
            <a:off x="4333416" y="1334792"/>
            <a:ext cx="1679677" cy="1919310"/>
          </a:xfrm>
          <a:prstGeom prst="rect">
            <a:avLst/>
          </a:prstGeom>
        </p:spPr>
      </p:pic>
      <p:sp>
        <p:nvSpPr>
          <p:cNvPr id="12" name="TextBox 11"/>
          <p:cNvSpPr txBox="1"/>
          <p:nvPr/>
        </p:nvSpPr>
        <p:spPr>
          <a:xfrm>
            <a:off x="211719" y="2351326"/>
            <a:ext cx="3020094" cy="3416320"/>
          </a:xfrm>
          <a:prstGeom prst="rect">
            <a:avLst/>
          </a:prstGeom>
          <a:noFill/>
          <a:ln>
            <a:noFill/>
          </a:ln>
        </p:spPr>
        <p:txBody>
          <a:bodyPr wrap="square" rtlCol="0">
            <a:spAutoFit/>
          </a:bodyPr>
          <a:lstStyle/>
          <a:p>
            <a:pPr algn="r"/>
            <a:r>
              <a:rPr lang="en-US" sz="2400" dirty="0">
                <a:solidFill>
                  <a:schemeClr val="tx2"/>
                </a:solidFill>
                <a:cs typeface="Calibri"/>
              </a:rPr>
              <a:t>We help our clients  </a:t>
            </a:r>
            <a:r>
              <a:rPr lang="en-US" sz="2400" b="1" dirty="0">
                <a:solidFill>
                  <a:srgbClr val="00AEEF"/>
                </a:solidFill>
                <a:cs typeface="Calibri"/>
              </a:rPr>
              <a:t>design, operate, and optimize the effectiveness and efficiency of their DER </a:t>
            </a:r>
            <a:r>
              <a:rPr lang="en-US" sz="2400" dirty="0">
                <a:solidFill>
                  <a:schemeClr val="tx2"/>
                </a:solidFill>
                <a:cs typeface="Calibri"/>
              </a:rPr>
              <a:t>with our end-to-end capabilities and global DER project experience.</a:t>
            </a:r>
          </a:p>
        </p:txBody>
      </p:sp>
      <p:sp>
        <p:nvSpPr>
          <p:cNvPr id="13" name="TextBox 12">
            <a:extLst>
              <a:ext uri="{FF2B5EF4-FFF2-40B4-BE49-F238E27FC236}">
                <a16:creationId xmlns:a16="http://schemas.microsoft.com/office/drawing/2014/main" id="{74A25DB2-A140-443C-BFF5-5FE0C621E46C}"/>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428013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18</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mt="32000"/>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mt="30000"/>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mt="30000"/>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alphaModFix amt="32000"/>
          </a:blip>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mt="30000"/>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blip>
          <a:stretch>
            <a:fillRect/>
          </a:stretch>
        </p:blipFill>
        <p:spPr>
          <a:xfrm>
            <a:off x="4333416" y="1334792"/>
            <a:ext cx="1679677" cy="1919310"/>
          </a:xfrm>
          <a:prstGeom prst="rect">
            <a:avLst/>
          </a:prstGeom>
        </p:spPr>
      </p:pic>
      <p:sp>
        <p:nvSpPr>
          <p:cNvPr id="12" name="TextBox 11"/>
          <p:cNvSpPr txBox="1"/>
          <p:nvPr/>
        </p:nvSpPr>
        <p:spPr>
          <a:xfrm>
            <a:off x="211719" y="1353653"/>
            <a:ext cx="3020094" cy="3785652"/>
          </a:xfrm>
          <a:prstGeom prst="rect">
            <a:avLst/>
          </a:prstGeom>
          <a:noFill/>
          <a:ln>
            <a:noFill/>
          </a:ln>
        </p:spPr>
        <p:txBody>
          <a:bodyPr wrap="square" rtlCol="0">
            <a:spAutoFit/>
          </a:bodyPr>
          <a:lstStyle/>
          <a:p>
            <a:pPr algn="r"/>
            <a:r>
              <a:rPr lang="en-US" sz="2400" dirty="0">
                <a:solidFill>
                  <a:schemeClr val="tx2"/>
                </a:solidFill>
                <a:cs typeface="Calibri"/>
              </a:rPr>
              <a:t>We help our clients </a:t>
            </a:r>
            <a:r>
              <a:rPr lang="en-US" sz="2400" b="1" dirty="0">
                <a:solidFill>
                  <a:srgbClr val="00AEEF"/>
                </a:solidFill>
                <a:cs typeface="Calibri"/>
              </a:rPr>
              <a:t>innovate and succeed </a:t>
            </a:r>
            <a:r>
              <a:rPr lang="en-US" sz="2400" dirty="0">
                <a:solidFill>
                  <a:schemeClr val="tx2"/>
                </a:solidFill>
                <a:cs typeface="Calibri"/>
              </a:rPr>
              <a:t>with access to our global thought leaders and full spectrum of experience in developing, implementing and operating electricity and energy assets.</a:t>
            </a:r>
          </a:p>
        </p:txBody>
      </p:sp>
      <p:sp>
        <p:nvSpPr>
          <p:cNvPr id="13" name="TextBox 12">
            <a:extLst>
              <a:ext uri="{FF2B5EF4-FFF2-40B4-BE49-F238E27FC236}">
                <a16:creationId xmlns:a16="http://schemas.microsoft.com/office/drawing/2014/main" id="{9049C9BD-572B-4ACD-B221-06CDAA3789C1}"/>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10890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19</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alphaModFix amt="32000"/>
          </a:blip>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alphaModFix amt="30000"/>
          </a:blip>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alphaModFix amt="30000"/>
          </a:blip>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alphaModFix amt="32000"/>
          </a:blip>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alphaModFix/>
          </a:blip>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alphaModFix amt="30000"/>
          </a:blip>
          <a:stretch>
            <a:fillRect/>
          </a:stretch>
        </p:blipFill>
        <p:spPr>
          <a:xfrm>
            <a:off x="4333416" y="1334792"/>
            <a:ext cx="1679677" cy="1919310"/>
          </a:xfrm>
          <a:prstGeom prst="rect">
            <a:avLst/>
          </a:prstGeom>
        </p:spPr>
      </p:pic>
      <p:sp>
        <p:nvSpPr>
          <p:cNvPr id="13" name="TextBox 12"/>
          <p:cNvSpPr txBox="1"/>
          <p:nvPr/>
        </p:nvSpPr>
        <p:spPr>
          <a:xfrm>
            <a:off x="8842579" y="1274183"/>
            <a:ext cx="3020094" cy="3046988"/>
          </a:xfrm>
          <a:prstGeom prst="rect">
            <a:avLst/>
          </a:prstGeom>
          <a:noFill/>
          <a:ln>
            <a:noFill/>
          </a:ln>
        </p:spPr>
        <p:txBody>
          <a:bodyPr wrap="square" rtlCol="0">
            <a:spAutoFit/>
          </a:bodyPr>
          <a:lstStyle/>
          <a:p>
            <a:r>
              <a:rPr lang="en-US" sz="2400" dirty="0">
                <a:solidFill>
                  <a:schemeClr val="tx2"/>
                </a:solidFill>
                <a:cs typeface="Calibri"/>
              </a:rPr>
              <a:t>We help our clients </a:t>
            </a:r>
            <a:r>
              <a:rPr lang="en-US" sz="2400" b="1" dirty="0">
                <a:solidFill>
                  <a:srgbClr val="00AEEF"/>
                </a:solidFill>
                <a:cs typeface="Calibri"/>
              </a:rPr>
              <a:t>plan with confidence </a:t>
            </a:r>
            <a:r>
              <a:rPr lang="en-US" sz="2400" dirty="0">
                <a:solidFill>
                  <a:schemeClr val="tx2"/>
                </a:solidFill>
                <a:cs typeface="Calibri"/>
              </a:rPr>
              <a:t>with our extensive experience in the modeling, analysis and planning of transmission and distribution networks.</a:t>
            </a:r>
          </a:p>
        </p:txBody>
      </p:sp>
      <p:sp>
        <p:nvSpPr>
          <p:cNvPr id="14" name="TextBox 13">
            <a:extLst>
              <a:ext uri="{FF2B5EF4-FFF2-40B4-BE49-F238E27FC236}">
                <a16:creationId xmlns:a16="http://schemas.microsoft.com/office/drawing/2014/main" id="{20FA4D76-B68D-4735-89E6-9FA4E3C8C172}"/>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50828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93587" y="4825404"/>
            <a:ext cx="11365456" cy="661043"/>
          </a:xfrm>
        </p:spPr>
        <p:txBody>
          <a:bodyPr>
            <a:normAutofit/>
          </a:bodyPr>
          <a:lstStyle/>
          <a:p>
            <a:r>
              <a:rPr lang="en-US" noProof="1">
                <a:solidFill>
                  <a:schemeClr val="accent1"/>
                </a:solidFill>
              </a:rPr>
              <a:t>[Enter client name] | MONTH YY  |  Presented by [Your name]</a:t>
            </a:r>
            <a:endParaRPr lang="en-US" dirty="0">
              <a:solidFill>
                <a:schemeClr val="accent1"/>
              </a:solidFill>
            </a:endParaRPr>
          </a:p>
        </p:txBody>
      </p:sp>
      <p:sp>
        <p:nvSpPr>
          <p:cNvPr id="5" name="Title 4"/>
          <p:cNvSpPr>
            <a:spLocks noGrp="1"/>
          </p:cNvSpPr>
          <p:nvPr>
            <p:ph type="title"/>
          </p:nvPr>
        </p:nvSpPr>
        <p:spPr>
          <a:xfrm>
            <a:off x="193587" y="3600143"/>
            <a:ext cx="10972800" cy="1143000"/>
          </a:xfrm>
        </p:spPr>
        <p:txBody>
          <a:bodyPr>
            <a:normAutofit fontScale="90000"/>
          </a:bodyPr>
          <a:lstStyle/>
          <a:p>
            <a:r>
              <a:rPr lang="en-US" dirty="0"/>
              <a:t>We help you power</a:t>
            </a:r>
            <a:br>
              <a:rPr lang="en-US" dirty="0"/>
            </a:br>
            <a:r>
              <a:rPr lang="en-US" dirty="0"/>
              <a:t>a more sustainable world.</a:t>
            </a:r>
          </a:p>
        </p:txBody>
      </p:sp>
    </p:spTree>
    <p:extLst>
      <p:ext uri="{BB962C8B-B14F-4D97-AF65-F5344CB8AC3E}">
        <p14:creationId xmlns:p14="http://schemas.microsoft.com/office/powerpoint/2010/main" val="250500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service lines. 1 group.</a:t>
            </a:r>
          </a:p>
        </p:txBody>
      </p:sp>
      <p:sp>
        <p:nvSpPr>
          <p:cNvPr id="4" name="Footer Placeholder 3"/>
          <p:cNvSpPr>
            <a:spLocks noGrp="1"/>
          </p:cNvSpPr>
          <p:nvPr>
            <p:ph type="ftr" sz="quarter" idx="14"/>
          </p:nvPr>
        </p:nvSpPr>
        <p:spPr/>
        <p:txBody>
          <a:bodyPr/>
          <a:lstStyle/>
          <a:p>
            <a:r>
              <a:rPr lang="en-US" dirty="0"/>
              <a:t>©[Company] Specialists Group, Inc.      </a:t>
            </a:r>
          </a:p>
        </p:txBody>
      </p:sp>
      <p:sp>
        <p:nvSpPr>
          <p:cNvPr id="5" name="Slide Number Placeholder 4"/>
          <p:cNvSpPr>
            <a:spLocks noGrp="1"/>
          </p:cNvSpPr>
          <p:nvPr>
            <p:ph type="sldNum" sz="quarter" idx="15"/>
          </p:nvPr>
        </p:nvSpPr>
        <p:spPr/>
        <p:txBody>
          <a:bodyPr/>
          <a:lstStyle/>
          <a:p>
            <a:fld id="{E9AD3EE5-B05A-DB46-A266-E8C7801627B0}" type="slidenum">
              <a:rPr lang="en-US" smtClean="0"/>
              <a:pPr/>
              <a:t>20</a:t>
            </a:fld>
            <a:endParaRPr lang="en-US" dirty="0"/>
          </a:p>
        </p:txBody>
      </p:sp>
      <p:pic>
        <p:nvPicPr>
          <p:cNvPr id="16" name="Image 9">
            <a:extLst>
              <a:ext uri="{FF2B5EF4-FFF2-40B4-BE49-F238E27FC236}">
                <a16:creationId xmlns:a16="http://schemas.microsoft.com/office/drawing/2014/main" id="{D223F27B-46BD-014E-9903-7F6C84B4E4B7}"/>
              </a:ext>
            </a:extLst>
          </p:cNvPr>
          <p:cNvPicPr>
            <a:picLocks noChangeAspect="1"/>
          </p:cNvPicPr>
          <p:nvPr/>
        </p:nvPicPr>
        <p:blipFill>
          <a:blip r:embed="rId2"/>
          <a:stretch>
            <a:fillRect/>
          </a:stretch>
        </p:blipFill>
        <p:spPr>
          <a:xfrm>
            <a:off x="3475161" y="2887556"/>
            <a:ext cx="1665424" cy="1903024"/>
          </a:xfrm>
          <a:prstGeom prst="rect">
            <a:avLst/>
          </a:prstGeom>
        </p:spPr>
      </p:pic>
      <p:pic>
        <p:nvPicPr>
          <p:cNvPr id="17" name="Image 13">
            <a:extLst>
              <a:ext uri="{FF2B5EF4-FFF2-40B4-BE49-F238E27FC236}">
                <a16:creationId xmlns:a16="http://schemas.microsoft.com/office/drawing/2014/main" id="{FFDC22C4-FB87-BC49-8AE4-072134570054}"/>
              </a:ext>
            </a:extLst>
          </p:cNvPr>
          <p:cNvPicPr>
            <a:picLocks noChangeAspect="1"/>
          </p:cNvPicPr>
          <p:nvPr/>
        </p:nvPicPr>
        <p:blipFill>
          <a:blip r:embed="rId3"/>
          <a:stretch>
            <a:fillRect/>
          </a:stretch>
        </p:blipFill>
        <p:spPr>
          <a:xfrm>
            <a:off x="4307873" y="4415455"/>
            <a:ext cx="1718481" cy="1963651"/>
          </a:xfrm>
          <a:prstGeom prst="rect">
            <a:avLst/>
          </a:prstGeom>
        </p:spPr>
      </p:pic>
      <p:pic>
        <p:nvPicPr>
          <p:cNvPr id="18" name="Image 17">
            <a:extLst>
              <a:ext uri="{FF2B5EF4-FFF2-40B4-BE49-F238E27FC236}">
                <a16:creationId xmlns:a16="http://schemas.microsoft.com/office/drawing/2014/main" id="{6440A569-8340-6441-BBE5-E580408D27FC}"/>
              </a:ext>
            </a:extLst>
          </p:cNvPr>
          <p:cNvPicPr>
            <a:picLocks noChangeAspect="1"/>
          </p:cNvPicPr>
          <p:nvPr/>
        </p:nvPicPr>
        <p:blipFill>
          <a:blip r:embed="rId4"/>
          <a:stretch>
            <a:fillRect/>
          </a:stretch>
        </p:blipFill>
        <p:spPr>
          <a:xfrm>
            <a:off x="6117134" y="4415455"/>
            <a:ext cx="1714539" cy="1959146"/>
          </a:xfrm>
          <a:prstGeom prst="rect">
            <a:avLst/>
          </a:prstGeom>
        </p:spPr>
      </p:pic>
      <p:pic>
        <p:nvPicPr>
          <p:cNvPr id="19" name="Image 21">
            <a:extLst>
              <a:ext uri="{FF2B5EF4-FFF2-40B4-BE49-F238E27FC236}">
                <a16:creationId xmlns:a16="http://schemas.microsoft.com/office/drawing/2014/main" id="{B470F0AB-3C38-F64A-B80A-8AB0C9921AA2}"/>
              </a:ext>
            </a:extLst>
          </p:cNvPr>
          <p:cNvPicPr>
            <a:picLocks noChangeAspect="1"/>
          </p:cNvPicPr>
          <p:nvPr/>
        </p:nvPicPr>
        <p:blipFill>
          <a:blip r:embed="rId5"/>
          <a:stretch>
            <a:fillRect/>
          </a:stretch>
        </p:blipFill>
        <p:spPr>
          <a:xfrm>
            <a:off x="7044432" y="2905261"/>
            <a:ext cx="1657203" cy="1893631"/>
          </a:xfrm>
          <a:prstGeom prst="rect">
            <a:avLst/>
          </a:prstGeom>
        </p:spPr>
      </p:pic>
      <p:pic>
        <p:nvPicPr>
          <p:cNvPr id="20" name="Image 25">
            <a:extLst>
              <a:ext uri="{FF2B5EF4-FFF2-40B4-BE49-F238E27FC236}">
                <a16:creationId xmlns:a16="http://schemas.microsoft.com/office/drawing/2014/main" id="{3E436E0A-86CB-1E46-86D5-80F05E6DAD3D}"/>
              </a:ext>
            </a:extLst>
          </p:cNvPr>
          <p:cNvPicPr>
            <a:picLocks noChangeAspect="1"/>
          </p:cNvPicPr>
          <p:nvPr/>
        </p:nvPicPr>
        <p:blipFill>
          <a:blip r:embed="rId6"/>
          <a:stretch>
            <a:fillRect/>
          </a:stretch>
        </p:blipFill>
        <p:spPr>
          <a:xfrm>
            <a:off x="6171924" y="1353653"/>
            <a:ext cx="1659749" cy="1896539"/>
          </a:xfrm>
          <a:prstGeom prst="rect">
            <a:avLst/>
          </a:prstGeom>
        </p:spPr>
      </p:pic>
      <p:pic>
        <p:nvPicPr>
          <p:cNvPr id="21" name="Image 31">
            <a:extLst>
              <a:ext uri="{FF2B5EF4-FFF2-40B4-BE49-F238E27FC236}">
                <a16:creationId xmlns:a16="http://schemas.microsoft.com/office/drawing/2014/main" id="{A202F969-9F24-A241-961B-565F44FEE4E0}"/>
              </a:ext>
            </a:extLst>
          </p:cNvPr>
          <p:cNvPicPr>
            <a:picLocks noChangeAspect="1"/>
          </p:cNvPicPr>
          <p:nvPr/>
        </p:nvPicPr>
        <p:blipFill>
          <a:blip r:embed="rId7"/>
          <a:stretch>
            <a:fillRect/>
          </a:stretch>
        </p:blipFill>
        <p:spPr>
          <a:xfrm>
            <a:off x="4333416" y="1334792"/>
            <a:ext cx="1679677" cy="1919310"/>
          </a:xfrm>
          <a:prstGeom prst="rect">
            <a:avLst/>
          </a:prstGeom>
        </p:spPr>
      </p:pic>
      <p:sp>
        <p:nvSpPr>
          <p:cNvPr id="12" name="TextBox 11">
            <a:extLst>
              <a:ext uri="{FF2B5EF4-FFF2-40B4-BE49-F238E27FC236}">
                <a16:creationId xmlns:a16="http://schemas.microsoft.com/office/drawing/2014/main" id="{A439D7E6-199A-4101-9E0F-AF0FC1946E18}"/>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201513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5812603" y="397481"/>
            <a:ext cx="2009868" cy="2296992"/>
          </a:xfrm>
          <a:prstGeom prst="rect">
            <a:avLst/>
          </a:prstGeom>
        </p:spPr>
      </p:pic>
      <p:pic>
        <p:nvPicPr>
          <p:cNvPr id="19" name="Picture 18"/>
          <p:cNvPicPr>
            <a:picLocks noChangeAspect="1"/>
          </p:cNvPicPr>
          <p:nvPr/>
        </p:nvPicPr>
        <p:blipFill>
          <a:blip r:embed="rId4"/>
          <a:stretch>
            <a:fillRect/>
          </a:stretch>
        </p:blipFill>
        <p:spPr>
          <a:xfrm>
            <a:off x="6817537" y="2258939"/>
            <a:ext cx="2009868" cy="2296992"/>
          </a:xfrm>
          <a:prstGeom prst="rect">
            <a:avLst/>
          </a:prstGeom>
        </p:spPr>
      </p:pic>
      <p:pic>
        <p:nvPicPr>
          <p:cNvPr id="20" name="Picture 19"/>
          <p:cNvPicPr>
            <a:picLocks noChangeAspect="1"/>
          </p:cNvPicPr>
          <p:nvPr/>
        </p:nvPicPr>
        <p:blipFill>
          <a:blip r:embed="rId5"/>
          <a:stretch>
            <a:fillRect/>
          </a:stretch>
        </p:blipFill>
        <p:spPr>
          <a:xfrm>
            <a:off x="5812603" y="4125473"/>
            <a:ext cx="2009868" cy="2296992"/>
          </a:xfrm>
          <a:prstGeom prst="rect">
            <a:avLst/>
          </a:prstGeom>
        </p:spPr>
      </p:pic>
      <p:pic>
        <p:nvPicPr>
          <p:cNvPr id="21" name="Picture 20"/>
          <p:cNvPicPr>
            <a:picLocks noChangeAspect="1"/>
          </p:cNvPicPr>
          <p:nvPr/>
        </p:nvPicPr>
        <p:blipFill>
          <a:blip r:embed="rId6"/>
          <a:stretch>
            <a:fillRect/>
          </a:stretch>
        </p:blipFill>
        <p:spPr>
          <a:xfrm>
            <a:off x="3662798" y="4125473"/>
            <a:ext cx="2009868" cy="2296992"/>
          </a:xfrm>
          <a:prstGeom prst="rect">
            <a:avLst/>
          </a:prstGeom>
        </p:spPr>
      </p:pic>
      <p:pic>
        <p:nvPicPr>
          <p:cNvPr id="22" name="Picture 21"/>
          <p:cNvPicPr>
            <a:picLocks noChangeAspect="1"/>
          </p:cNvPicPr>
          <p:nvPr/>
        </p:nvPicPr>
        <p:blipFill>
          <a:blip r:embed="rId7"/>
          <a:stretch>
            <a:fillRect/>
          </a:stretch>
        </p:blipFill>
        <p:spPr>
          <a:xfrm>
            <a:off x="2657863" y="2258939"/>
            <a:ext cx="2009868" cy="2296992"/>
          </a:xfrm>
          <a:prstGeom prst="rect">
            <a:avLst/>
          </a:prstGeom>
        </p:spPr>
      </p:pic>
      <p:pic>
        <p:nvPicPr>
          <p:cNvPr id="23" name="Picture 22"/>
          <p:cNvPicPr>
            <a:picLocks noChangeAspect="1"/>
          </p:cNvPicPr>
          <p:nvPr/>
        </p:nvPicPr>
        <p:blipFill>
          <a:blip r:embed="rId8"/>
          <a:stretch>
            <a:fillRect/>
          </a:stretch>
        </p:blipFill>
        <p:spPr>
          <a:xfrm>
            <a:off x="3662798" y="397481"/>
            <a:ext cx="2009868" cy="2296992"/>
          </a:xfrm>
          <a:prstGeom prst="rect">
            <a:avLst/>
          </a:prstGeom>
        </p:spPr>
      </p:pic>
      <p:sp>
        <p:nvSpPr>
          <p:cNvPr id="9" name="TextBox 8">
            <a:extLst>
              <a:ext uri="{FF2B5EF4-FFF2-40B4-BE49-F238E27FC236}">
                <a16:creationId xmlns:a16="http://schemas.microsoft.com/office/drawing/2014/main" id="{56DA4F4B-A90C-42E8-A216-7A7B4E2CA96B}"/>
              </a:ext>
            </a:extLst>
          </p:cNvPr>
          <p:cNvSpPr txBox="1"/>
          <p:nvPr/>
        </p:nvSpPr>
        <p:spPr>
          <a:xfrm>
            <a:off x="5225143" y="3113332"/>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11908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6691708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3" name="Rectangle 2"/>
          <p:cNvSpPr/>
          <p:nvPr/>
        </p:nvSpPr>
        <p:spPr>
          <a:xfrm>
            <a:off x="0" y="1219"/>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pic>
        <p:nvPicPr>
          <p:cNvPr id="12" name="Picture 11"/>
          <p:cNvPicPr>
            <a:picLocks noChangeAspect="1"/>
          </p:cNvPicPr>
          <p:nvPr/>
        </p:nvPicPr>
        <p:blipFill>
          <a:blip r:embed="rId4"/>
          <a:stretch>
            <a:fillRect/>
          </a:stretch>
        </p:blipFill>
        <p:spPr>
          <a:xfrm>
            <a:off x="6789948" y="2218532"/>
            <a:ext cx="2071152" cy="2361113"/>
          </a:xfrm>
          <a:prstGeom prst="rect">
            <a:avLst/>
          </a:prstGeom>
        </p:spPr>
      </p:pic>
      <p:sp>
        <p:nvSpPr>
          <p:cNvPr id="4" name="TextBox 3"/>
          <p:cNvSpPr txBox="1"/>
          <p:nvPr/>
        </p:nvSpPr>
        <p:spPr>
          <a:xfrm>
            <a:off x="2417761" y="1289035"/>
            <a:ext cx="4026792" cy="4062651"/>
          </a:xfrm>
          <a:prstGeom prst="rect">
            <a:avLst/>
          </a:prstGeom>
          <a:noFill/>
        </p:spPr>
        <p:txBody>
          <a:bodyPr wrap="square" lIns="121917" tIns="60958" rIns="121917" bIns="60958" rtlCol="0">
            <a:spAutoFit/>
          </a:bodyPr>
          <a:lstStyle/>
          <a:p>
            <a:pPr algn="r"/>
            <a:r>
              <a:rPr lang="en-US" sz="3200" dirty="0">
                <a:solidFill>
                  <a:schemeClr val="bg1"/>
                </a:solidFill>
              </a:rPr>
              <a:t>We help our clients </a:t>
            </a:r>
            <a:r>
              <a:rPr lang="en-US" sz="3200" b="1" dirty="0">
                <a:ln w="4191">
                  <a:solidFill>
                    <a:schemeClr val="bg1"/>
                  </a:solidFill>
                </a:ln>
                <a:solidFill>
                  <a:schemeClr val="bg1"/>
                </a:solidFill>
                <a:effectLst>
                  <a:glow>
                    <a:srgbClr val="00B0DE">
                      <a:alpha val="40000"/>
                    </a:srgbClr>
                  </a:glow>
                </a:effectLst>
              </a:rPr>
              <a:t>improve grid operations </a:t>
            </a:r>
            <a:r>
              <a:rPr lang="en-US" sz="3200" dirty="0">
                <a:solidFill>
                  <a:schemeClr val="bg1"/>
                </a:solidFill>
              </a:rPr>
              <a:t>by advancing and supporting the use of network monitoring and control technologies. </a:t>
            </a:r>
          </a:p>
        </p:txBody>
      </p:sp>
    </p:spTree>
    <p:extLst>
      <p:ext uri="{BB962C8B-B14F-4D97-AF65-F5344CB8AC3E}">
        <p14:creationId xmlns:p14="http://schemas.microsoft.com/office/powerpoint/2010/main" val="36202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440554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7" name="Rectangle 6"/>
          <p:cNvSpPr/>
          <p:nvPr/>
        </p:nvSpPr>
        <p:spPr>
          <a:xfrm>
            <a:off x="0" y="0"/>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4" name="TextBox 3"/>
          <p:cNvSpPr txBox="1"/>
          <p:nvPr/>
        </p:nvSpPr>
        <p:spPr>
          <a:xfrm>
            <a:off x="741335" y="2441473"/>
            <a:ext cx="4742855" cy="3570208"/>
          </a:xfrm>
          <a:prstGeom prst="rect">
            <a:avLst/>
          </a:prstGeom>
          <a:noFill/>
        </p:spPr>
        <p:txBody>
          <a:bodyPr wrap="square" lIns="121917" tIns="60958" rIns="121917" bIns="60958" rtlCol="0">
            <a:spAutoFit/>
          </a:bodyPr>
          <a:lstStyle/>
          <a:p>
            <a:pPr algn="r"/>
            <a:r>
              <a:rPr lang="en-US" sz="3200" dirty="0">
                <a:solidFill>
                  <a:schemeClr val="bg1"/>
                </a:solidFill>
              </a:rPr>
              <a:t>We help our clients </a:t>
            </a:r>
            <a:r>
              <a:rPr lang="en-US" sz="3200" b="1" dirty="0">
                <a:ln w="4191">
                  <a:solidFill>
                    <a:schemeClr val="bg1"/>
                  </a:solidFill>
                </a:ln>
                <a:solidFill>
                  <a:schemeClr val="bg1"/>
                </a:solidFill>
                <a:effectLst>
                  <a:glow>
                    <a:srgbClr val="00B0DE">
                      <a:alpha val="40000"/>
                    </a:srgbClr>
                  </a:glow>
                </a:effectLst>
              </a:rPr>
              <a:t>develop and support their energy market systems </a:t>
            </a:r>
            <a:r>
              <a:rPr lang="en-US" sz="3200" dirty="0">
                <a:solidFill>
                  <a:schemeClr val="bg1"/>
                </a:solidFill>
              </a:rPr>
              <a:t>with our broad, vendor-neutral technical engineering and software development expertise.</a:t>
            </a:r>
          </a:p>
        </p:txBody>
      </p:sp>
      <p:pic>
        <p:nvPicPr>
          <p:cNvPr id="6" name="Picture 5"/>
          <p:cNvPicPr>
            <a:picLocks noChangeAspect="1"/>
          </p:cNvPicPr>
          <p:nvPr/>
        </p:nvPicPr>
        <p:blipFill>
          <a:blip r:embed="rId3"/>
          <a:stretch>
            <a:fillRect/>
          </a:stretch>
        </p:blipFill>
        <p:spPr>
          <a:xfrm>
            <a:off x="5804178" y="4125474"/>
            <a:ext cx="2009868" cy="2291249"/>
          </a:xfrm>
          <a:prstGeom prst="rect">
            <a:avLst/>
          </a:prstGeom>
        </p:spPr>
      </p:pic>
    </p:spTree>
    <p:extLst>
      <p:ext uri="{BB962C8B-B14F-4D97-AF65-F5344CB8AC3E}">
        <p14:creationId xmlns:p14="http://schemas.microsoft.com/office/powerpoint/2010/main" val="14879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17667166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7" name="Rectangle 6"/>
          <p:cNvSpPr/>
          <p:nvPr/>
        </p:nvSpPr>
        <p:spPr>
          <a:xfrm>
            <a:off x="0" y="1219"/>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4" name="TextBox 3"/>
          <p:cNvSpPr txBox="1"/>
          <p:nvPr/>
        </p:nvSpPr>
        <p:spPr>
          <a:xfrm>
            <a:off x="5896978" y="2904854"/>
            <a:ext cx="4742855" cy="3077765"/>
          </a:xfrm>
          <a:prstGeom prst="rect">
            <a:avLst/>
          </a:prstGeom>
          <a:noFill/>
        </p:spPr>
        <p:txBody>
          <a:bodyPr wrap="square" lIns="121917" tIns="60958" rIns="121917" bIns="60958" rtlCol="0">
            <a:spAutoFit/>
          </a:bodyPr>
          <a:lstStyle/>
          <a:p>
            <a:r>
              <a:rPr lang="en-US" sz="3200" dirty="0">
                <a:solidFill>
                  <a:schemeClr val="bg1"/>
                </a:solidFill>
              </a:rPr>
              <a:t>We help our clients </a:t>
            </a:r>
            <a:r>
              <a:rPr lang="en-US" sz="3200" b="1" dirty="0">
                <a:ln w="4191">
                  <a:solidFill>
                    <a:schemeClr val="bg1"/>
                  </a:solidFill>
                </a:ln>
                <a:solidFill>
                  <a:schemeClr val="bg1"/>
                </a:solidFill>
                <a:effectLst>
                  <a:glow>
                    <a:srgbClr val="00B0DE">
                      <a:alpha val="40000"/>
                    </a:srgbClr>
                  </a:glow>
                </a:effectLst>
              </a:rPr>
              <a:t>design, deploy and maintain their HVDC projects </a:t>
            </a:r>
            <a:r>
              <a:rPr lang="en-US" sz="3200" dirty="0">
                <a:solidFill>
                  <a:schemeClr val="bg1"/>
                </a:solidFill>
              </a:rPr>
              <a:t>with our deep technical expertise in all aspects of HVDC and its interfaces.</a:t>
            </a:r>
          </a:p>
        </p:txBody>
      </p:sp>
      <p:pic>
        <p:nvPicPr>
          <p:cNvPr id="8" name="Picture 7"/>
          <p:cNvPicPr>
            <a:picLocks noChangeAspect="1"/>
          </p:cNvPicPr>
          <p:nvPr/>
        </p:nvPicPr>
        <p:blipFill>
          <a:blip r:embed="rId3"/>
          <a:stretch>
            <a:fillRect/>
          </a:stretch>
        </p:blipFill>
        <p:spPr>
          <a:xfrm>
            <a:off x="3662797" y="4131217"/>
            <a:ext cx="2009868" cy="2291249"/>
          </a:xfrm>
          <a:prstGeom prst="rect">
            <a:avLst/>
          </a:prstGeom>
        </p:spPr>
      </p:pic>
    </p:spTree>
    <p:extLst>
      <p:ext uri="{BB962C8B-B14F-4D97-AF65-F5344CB8AC3E}">
        <p14:creationId xmlns:p14="http://schemas.microsoft.com/office/powerpoint/2010/main" val="317683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7642749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7" name="Rectangle 6"/>
          <p:cNvSpPr/>
          <p:nvPr/>
        </p:nvSpPr>
        <p:spPr>
          <a:xfrm>
            <a:off x="0" y="1219"/>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4" name="TextBox 3"/>
          <p:cNvSpPr txBox="1"/>
          <p:nvPr/>
        </p:nvSpPr>
        <p:spPr>
          <a:xfrm>
            <a:off x="4781099" y="1644505"/>
            <a:ext cx="4742855" cy="3570208"/>
          </a:xfrm>
          <a:prstGeom prst="rect">
            <a:avLst/>
          </a:prstGeom>
          <a:noFill/>
          <a:ln w="4191">
            <a:noFill/>
          </a:ln>
        </p:spPr>
        <p:txBody>
          <a:bodyPr wrap="square" lIns="121917" tIns="60958" rIns="121917" bIns="60958" rtlCol="0">
            <a:spAutoFit/>
          </a:bodyPr>
          <a:lstStyle/>
          <a:p>
            <a:r>
              <a:rPr lang="en-US" sz="3200" dirty="0">
                <a:solidFill>
                  <a:schemeClr val="bg1"/>
                </a:solidFill>
              </a:rPr>
              <a:t>We help our clients </a:t>
            </a:r>
            <a:r>
              <a:rPr lang="en-US" sz="3200" b="1" dirty="0">
                <a:solidFill>
                  <a:schemeClr val="bg1"/>
                </a:solidFill>
              </a:rPr>
              <a:t> </a:t>
            </a:r>
            <a:r>
              <a:rPr lang="en-US" sz="3200" b="1" dirty="0">
                <a:ln w="4191">
                  <a:solidFill>
                    <a:schemeClr val="bg1"/>
                  </a:solidFill>
                </a:ln>
                <a:solidFill>
                  <a:schemeClr val="bg1"/>
                </a:solidFill>
              </a:rPr>
              <a:t>design, operate, and optimize the effectiveness and efficiency of their DER </a:t>
            </a:r>
            <a:r>
              <a:rPr lang="en-US" sz="3200" dirty="0">
                <a:solidFill>
                  <a:schemeClr val="bg1"/>
                </a:solidFill>
              </a:rPr>
              <a:t>with our end-to-end capabilities and global DER project experience.</a:t>
            </a:r>
          </a:p>
        </p:txBody>
      </p:sp>
      <p:pic>
        <p:nvPicPr>
          <p:cNvPr id="6" name="Picture 5"/>
          <p:cNvPicPr>
            <a:picLocks noChangeAspect="1"/>
          </p:cNvPicPr>
          <p:nvPr/>
        </p:nvPicPr>
        <p:blipFill>
          <a:blip r:embed="rId3"/>
          <a:stretch>
            <a:fillRect/>
          </a:stretch>
        </p:blipFill>
        <p:spPr>
          <a:xfrm>
            <a:off x="2657862" y="2258940"/>
            <a:ext cx="2009868" cy="2291249"/>
          </a:xfrm>
          <a:prstGeom prst="rect">
            <a:avLst/>
          </a:prstGeom>
        </p:spPr>
      </p:pic>
    </p:spTree>
    <p:extLst>
      <p:ext uri="{BB962C8B-B14F-4D97-AF65-F5344CB8AC3E}">
        <p14:creationId xmlns:p14="http://schemas.microsoft.com/office/powerpoint/2010/main" val="40127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12593359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7" name="Rectangle 6"/>
          <p:cNvSpPr/>
          <p:nvPr/>
        </p:nvSpPr>
        <p:spPr>
          <a:xfrm>
            <a:off x="0" y="1219"/>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4" name="TextBox 3"/>
          <p:cNvSpPr txBox="1"/>
          <p:nvPr/>
        </p:nvSpPr>
        <p:spPr>
          <a:xfrm>
            <a:off x="5806698" y="817929"/>
            <a:ext cx="5737369" cy="3570208"/>
          </a:xfrm>
          <a:prstGeom prst="rect">
            <a:avLst/>
          </a:prstGeom>
          <a:noFill/>
          <a:ln w="4191">
            <a:noFill/>
          </a:ln>
        </p:spPr>
        <p:txBody>
          <a:bodyPr wrap="square" lIns="121917" tIns="60958" rIns="121917" bIns="60958" rtlCol="0">
            <a:spAutoFit/>
          </a:bodyPr>
          <a:lstStyle/>
          <a:p>
            <a:r>
              <a:rPr lang="en-US" sz="3200" dirty="0">
                <a:solidFill>
                  <a:schemeClr val="bg1"/>
                </a:solidFill>
              </a:rPr>
              <a:t>We help our clients </a:t>
            </a:r>
            <a:r>
              <a:rPr lang="en-US" sz="3200" b="1" dirty="0">
                <a:ln w="4191">
                  <a:solidFill>
                    <a:schemeClr val="bg1"/>
                  </a:solidFill>
                </a:ln>
                <a:solidFill>
                  <a:schemeClr val="bg1"/>
                </a:solidFill>
              </a:rPr>
              <a:t>innovate and succeed</a:t>
            </a:r>
            <a:r>
              <a:rPr lang="en-US" sz="3200" b="1" dirty="0">
                <a:solidFill>
                  <a:schemeClr val="bg1"/>
                </a:solidFill>
              </a:rPr>
              <a:t> </a:t>
            </a:r>
            <a:r>
              <a:rPr lang="en-US" sz="3200" dirty="0">
                <a:solidFill>
                  <a:schemeClr val="bg1"/>
                </a:solidFill>
              </a:rPr>
              <a:t>with access to our global thought leaders and full spectrum of experience in developing, implementing and operating electricity and energy assets.</a:t>
            </a:r>
          </a:p>
        </p:txBody>
      </p:sp>
      <p:pic>
        <p:nvPicPr>
          <p:cNvPr id="8" name="Picture 7"/>
          <p:cNvPicPr>
            <a:picLocks noChangeAspect="1"/>
          </p:cNvPicPr>
          <p:nvPr/>
        </p:nvPicPr>
        <p:blipFill>
          <a:blip r:embed="rId3"/>
          <a:stretch>
            <a:fillRect/>
          </a:stretch>
        </p:blipFill>
        <p:spPr>
          <a:xfrm>
            <a:off x="3662797" y="397482"/>
            <a:ext cx="2009868" cy="2291249"/>
          </a:xfrm>
          <a:prstGeom prst="rect">
            <a:avLst/>
          </a:prstGeom>
        </p:spPr>
      </p:pic>
    </p:spTree>
    <p:extLst>
      <p:ext uri="{BB962C8B-B14F-4D97-AF65-F5344CB8AC3E}">
        <p14:creationId xmlns:p14="http://schemas.microsoft.com/office/powerpoint/2010/main" val="10922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921830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781"/>
          </a:xfrm>
          <a:prstGeom prst="rect">
            <a:avLst/>
          </a:prstGeom>
        </p:spPr>
      </p:pic>
      <p:sp>
        <p:nvSpPr>
          <p:cNvPr id="7" name="Rectangle 6"/>
          <p:cNvSpPr/>
          <p:nvPr/>
        </p:nvSpPr>
        <p:spPr>
          <a:xfrm>
            <a:off x="0" y="1219"/>
            <a:ext cx="12192000" cy="6856781"/>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dirty="0"/>
          </a:p>
        </p:txBody>
      </p:sp>
      <p:sp>
        <p:nvSpPr>
          <p:cNvPr id="4" name="TextBox 3"/>
          <p:cNvSpPr txBox="1"/>
          <p:nvPr/>
        </p:nvSpPr>
        <p:spPr>
          <a:xfrm>
            <a:off x="785249" y="817930"/>
            <a:ext cx="4952121" cy="3077765"/>
          </a:xfrm>
          <a:prstGeom prst="rect">
            <a:avLst/>
          </a:prstGeom>
          <a:noFill/>
        </p:spPr>
        <p:txBody>
          <a:bodyPr wrap="square" lIns="121917" tIns="60958" rIns="121917" bIns="60958" rtlCol="0">
            <a:spAutoFit/>
          </a:bodyPr>
          <a:lstStyle/>
          <a:p>
            <a:pPr algn="r"/>
            <a:r>
              <a:rPr lang="en-US" sz="3200" dirty="0">
                <a:solidFill>
                  <a:schemeClr val="bg1"/>
                </a:solidFill>
              </a:rPr>
              <a:t>We help our clients </a:t>
            </a:r>
            <a:r>
              <a:rPr lang="en-US" sz="3200" b="1" dirty="0">
                <a:ln w="4191">
                  <a:solidFill>
                    <a:schemeClr val="bg1"/>
                  </a:solidFill>
                </a:ln>
                <a:solidFill>
                  <a:schemeClr val="bg1"/>
                </a:solidFill>
              </a:rPr>
              <a:t>plan with confidence </a:t>
            </a:r>
            <a:r>
              <a:rPr lang="en-US" sz="3200" dirty="0">
                <a:solidFill>
                  <a:schemeClr val="bg1"/>
                </a:solidFill>
              </a:rPr>
              <a:t>with our extensive experience in the modeling, analysis and planning of transmission and distribution networks.</a:t>
            </a:r>
          </a:p>
        </p:txBody>
      </p:sp>
      <p:pic>
        <p:nvPicPr>
          <p:cNvPr id="6" name="Picture 5"/>
          <p:cNvPicPr>
            <a:picLocks noChangeAspect="1"/>
          </p:cNvPicPr>
          <p:nvPr/>
        </p:nvPicPr>
        <p:blipFill>
          <a:blip r:embed="rId3"/>
          <a:stretch>
            <a:fillRect/>
          </a:stretch>
        </p:blipFill>
        <p:spPr>
          <a:xfrm>
            <a:off x="5812602" y="403225"/>
            <a:ext cx="2009868" cy="2291249"/>
          </a:xfrm>
          <a:prstGeom prst="rect">
            <a:avLst/>
          </a:prstGeom>
        </p:spPr>
      </p:pic>
    </p:spTree>
    <p:extLst>
      <p:ext uri="{BB962C8B-B14F-4D97-AF65-F5344CB8AC3E}">
        <p14:creationId xmlns:p14="http://schemas.microsoft.com/office/powerpoint/2010/main" val="178212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812603" y="397481"/>
            <a:ext cx="2009868" cy="2296992"/>
          </a:xfrm>
          <a:prstGeom prst="rect">
            <a:avLst/>
          </a:prstGeom>
        </p:spPr>
      </p:pic>
      <p:pic>
        <p:nvPicPr>
          <p:cNvPr id="19" name="Picture 18"/>
          <p:cNvPicPr>
            <a:picLocks noChangeAspect="1"/>
          </p:cNvPicPr>
          <p:nvPr/>
        </p:nvPicPr>
        <p:blipFill>
          <a:blip r:embed="rId3"/>
          <a:stretch>
            <a:fillRect/>
          </a:stretch>
        </p:blipFill>
        <p:spPr>
          <a:xfrm>
            <a:off x="6817537" y="2258939"/>
            <a:ext cx="2009868" cy="2296992"/>
          </a:xfrm>
          <a:prstGeom prst="rect">
            <a:avLst/>
          </a:prstGeom>
        </p:spPr>
      </p:pic>
      <p:pic>
        <p:nvPicPr>
          <p:cNvPr id="20" name="Picture 19"/>
          <p:cNvPicPr>
            <a:picLocks noChangeAspect="1"/>
          </p:cNvPicPr>
          <p:nvPr/>
        </p:nvPicPr>
        <p:blipFill>
          <a:blip r:embed="rId4"/>
          <a:stretch>
            <a:fillRect/>
          </a:stretch>
        </p:blipFill>
        <p:spPr>
          <a:xfrm>
            <a:off x="5812603" y="4125473"/>
            <a:ext cx="2009868" cy="2296992"/>
          </a:xfrm>
          <a:prstGeom prst="rect">
            <a:avLst/>
          </a:prstGeom>
        </p:spPr>
      </p:pic>
      <p:pic>
        <p:nvPicPr>
          <p:cNvPr id="21" name="Picture 20"/>
          <p:cNvPicPr>
            <a:picLocks noChangeAspect="1"/>
          </p:cNvPicPr>
          <p:nvPr/>
        </p:nvPicPr>
        <p:blipFill>
          <a:blip r:embed="rId5"/>
          <a:stretch>
            <a:fillRect/>
          </a:stretch>
        </p:blipFill>
        <p:spPr>
          <a:xfrm>
            <a:off x="3662798" y="4125473"/>
            <a:ext cx="2009868" cy="2296992"/>
          </a:xfrm>
          <a:prstGeom prst="rect">
            <a:avLst/>
          </a:prstGeom>
        </p:spPr>
      </p:pic>
      <p:pic>
        <p:nvPicPr>
          <p:cNvPr id="22" name="Picture 21"/>
          <p:cNvPicPr>
            <a:picLocks noChangeAspect="1"/>
          </p:cNvPicPr>
          <p:nvPr/>
        </p:nvPicPr>
        <p:blipFill>
          <a:blip r:embed="rId6"/>
          <a:stretch>
            <a:fillRect/>
          </a:stretch>
        </p:blipFill>
        <p:spPr>
          <a:xfrm>
            <a:off x="2657863" y="2258939"/>
            <a:ext cx="2009868" cy="2296992"/>
          </a:xfrm>
          <a:prstGeom prst="rect">
            <a:avLst/>
          </a:prstGeom>
        </p:spPr>
      </p:pic>
      <p:pic>
        <p:nvPicPr>
          <p:cNvPr id="23" name="Picture 22"/>
          <p:cNvPicPr>
            <a:picLocks noChangeAspect="1"/>
          </p:cNvPicPr>
          <p:nvPr/>
        </p:nvPicPr>
        <p:blipFill>
          <a:blip r:embed="rId7"/>
          <a:stretch>
            <a:fillRect/>
          </a:stretch>
        </p:blipFill>
        <p:spPr>
          <a:xfrm>
            <a:off x="3662798" y="397481"/>
            <a:ext cx="2009868" cy="2296992"/>
          </a:xfrm>
          <a:prstGeom prst="rect">
            <a:avLst/>
          </a:prstGeom>
        </p:spPr>
      </p:pic>
      <p:sp>
        <p:nvSpPr>
          <p:cNvPr id="9" name="TextBox 8">
            <a:extLst>
              <a:ext uri="{FF2B5EF4-FFF2-40B4-BE49-F238E27FC236}">
                <a16:creationId xmlns:a16="http://schemas.microsoft.com/office/drawing/2014/main" id="{B9CF6A73-462A-40A9-921B-EBB641525E2D}"/>
              </a:ext>
            </a:extLst>
          </p:cNvPr>
          <p:cNvSpPr txBox="1"/>
          <p:nvPr/>
        </p:nvSpPr>
        <p:spPr>
          <a:xfrm>
            <a:off x="5280089" y="311645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330348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30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Our clients</a:t>
            </a:r>
          </a:p>
        </p:txBody>
      </p:sp>
      <p:sp>
        <p:nvSpPr>
          <p:cNvPr id="4" name="Footer Placeholder 3"/>
          <p:cNvSpPr>
            <a:spLocks noGrp="1"/>
          </p:cNvSpPr>
          <p:nvPr>
            <p:ph type="ftr" sz="quarter" idx="10"/>
          </p:nvPr>
        </p:nvSpPr>
        <p:spPr/>
        <p:txBody>
          <a:bodyPr/>
          <a:lstStyle/>
          <a:p>
            <a:r>
              <a:rPr lang="en-US" dirty="0"/>
              <a:t>©[Company] Specialists Group, Inc.      </a:t>
            </a:r>
          </a:p>
        </p:txBody>
      </p:sp>
      <p:sp>
        <p:nvSpPr>
          <p:cNvPr id="5" name="Slide Number Placeholder 4"/>
          <p:cNvSpPr>
            <a:spLocks noGrp="1"/>
          </p:cNvSpPr>
          <p:nvPr>
            <p:ph type="sldNum" sz="quarter" idx="11"/>
          </p:nvPr>
        </p:nvSpPr>
        <p:spPr/>
        <p:txBody>
          <a:bodyPr/>
          <a:lstStyle/>
          <a:p>
            <a:fld id="{E9AD3EE5-B05A-DB46-A266-E8C7801627B0}" type="slidenum">
              <a:rPr lang="en-US" smtClean="0"/>
              <a:pPr/>
              <a:t>29</a:t>
            </a:fld>
            <a:endParaRPr lang="en-US" dirty="0"/>
          </a:p>
        </p:txBody>
      </p:sp>
      <p:pic>
        <p:nvPicPr>
          <p:cNvPr id="8" name="Picture 7" descr="logo_transpower_K.png"/>
          <p:cNvPicPr>
            <a:picLocks noChangeAspect="1"/>
          </p:cNvPicPr>
          <p:nvPr/>
        </p:nvPicPr>
        <p:blipFill>
          <a:blip r:embed="rId3">
            <a:alphaModFix amt="73000"/>
            <a:extLst>
              <a:ext uri="{28A0092B-C50C-407E-A947-70E740481C1C}">
                <a14:useLocalDpi xmlns:a14="http://schemas.microsoft.com/office/drawing/2010/main" val="0"/>
              </a:ext>
            </a:extLst>
          </a:blip>
          <a:stretch>
            <a:fillRect/>
          </a:stretch>
        </p:blipFill>
        <p:spPr>
          <a:xfrm>
            <a:off x="771096" y="1764474"/>
            <a:ext cx="2205621" cy="250217"/>
          </a:xfrm>
          <a:prstGeom prst="rect">
            <a:avLst/>
          </a:prstGeom>
        </p:spPr>
      </p:pic>
      <p:pic>
        <p:nvPicPr>
          <p:cNvPr id="9" name="Picture 8" descr="logo_firstenergy_K.png"/>
          <p:cNvPicPr>
            <a:picLocks noChangeAspect="1"/>
          </p:cNvPicPr>
          <p:nvPr/>
        </p:nvPicPr>
        <p:blipFill>
          <a:blip r:embed="rId4">
            <a:alphaModFix amt="73000"/>
            <a:extLst>
              <a:ext uri="{28A0092B-C50C-407E-A947-70E740481C1C}">
                <a14:useLocalDpi xmlns:a14="http://schemas.microsoft.com/office/drawing/2010/main" val="0"/>
              </a:ext>
            </a:extLst>
          </a:blip>
          <a:stretch>
            <a:fillRect/>
          </a:stretch>
        </p:blipFill>
        <p:spPr>
          <a:xfrm>
            <a:off x="3993928" y="1695252"/>
            <a:ext cx="1649651" cy="388661"/>
          </a:xfrm>
          <a:prstGeom prst="rect">
            <a:avLst/>
          </a:prstGeom>
        </p:spPr>
      </p:pic>
      <p:pic>
        <p:nvPicPr>
          <p:cNvPr id="10" name="Picture 9" descr="logo_pjm_K.png"/>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7037718" y="1603317"/>
            <a:ext cx="1552326" cy="572531"/>
          </a:xfrm>
          <a:prstGeom prst="rect">
            <a:avLst/>
          </a:prstGeom>
        </p:spPr>
      </p:pic>
      <p:pic>
        <p:nvPicPr>
          <p:cNvPr id="11" name="Picture 10" descr="logo_aemo_K.png"/>
          <p:cNvPicPr>
            <a:picLocks noChangeAspect="1"/>
          </p:cNvPicPr>
          <p:nvPr/>
        </p:nvPicPr>
        <p:blipFill>
          <a:blip r:embed="rId6">
            <a:alphaModFix amt="64000"/>
            <a:extLst>
              <a:ext uri="{28A0092B-C50C-407E-A947-70E740481C1C}">
                <a14:useLocalDpi xmlns:a14="http://schemas.microsoft.com/office/drawing/2010/main" val="0"/>
              </a:ext>
            </a:extLst>
          </a:blip>
          <a:stretch>
            <a:fillRect/>
          </a:stretch>
        </p:blipFill>
        <p:spPr>
          <a:xfrm>
            <a:off x="9814818" y="1616055"/>
            <a:ext cx="1649890" cy="547054"/>
          </a:xfrm>
          <a:prstGeom prst="rect">
            <a:avLst/>
          </a:prstGeom>
        </p:spPr>
      </p:pic>
      <p:pic>
        <p:nvPicPr>
          <p:cNvPr id="12" name="Picture 11" descr="logo_nationalgrid_K.png"/>
          <p:cNvPicPr>
            <a:picLocks noChangeAspect="1"/>
          </p:cNvPicPr>
          <p:nvPr/>
        </p:nvPicPr>
        <p:blipFill>
          <a:blip r:embed="rId7">
            <a:alphaModFix amt="66000"/>
            <a:extLst>
              <a:ext uri="{28A0092B-C50C-407E-A947-70E740481C1C}">
                <a14:useLocalDpi xmlns:a14="http://schemas.microsoft.com/office/drawing/2010/main" val="0"/>
              </a:ext>
            </a:extLst>
          </a:blip>
          <a:stretch>
            <a:fillRect/>
          </a:stretch>
        </p:blipFill>
        <p:spPr>
          <a:xfrm>
            <a:off x="921438" y="3109067"/>
            <a:ext cx="1904937" cy="395204"/>
          </a:xfrm>
          <a:prstGeom prst="rect">
            <a:avLst/>
          </a:prstGeom>
        </p:spPr>
      </p:pic>
      <p:pic>
        <p:nvPicPr>
          <p:cNvPr id="13" name="Picture 12" descr="logo_altalink_K.png"/>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3804177" y="3096925"/>
            <a:ext cx="2029152" cy="419488"/>
          </a:xfrm>
          <a:prstGeom prst="rect">
            <a:avLst/>
          </a:prstGeom>
        </p:spPr>
      </p:pic>
      <p:pic>
        <p:nvPicPr>
          <p:cNvPr id="14" name="Picture 13" descr="logo_electranet_K.png"/>
          <p:cNvPicPr>
            <a:picLocks noChangeAspect="1"/>
          </p:cNvPicPr>
          <p:nvPr/>
        </p:nvPicPr>
        <p:blipFill>
          <a:blip r:embed="rId9">
            <a:alphaModFix amt="78000"/>
            <a:extLst>
              <a:ext uri="{28A0092B-C50C-407E-A947-70E740481C1C}">
                <a14:useLocalDpi xmlns:a14="http://schemas.microsoft.com/office/drawing/2010/main" val="0"/>
              </a:ext>
            </a:extLst>
          </a:blip>
          <a:stretch>
            <a:fillRect/>
          </a:stretch>
        </p:blipFill>
        <p:spPr>
          <a:xfrm>
            <a:off x="6705701" y="3155070"/>
            <a:ext cx="2216360" cy="303198"/>
          </a:xfrm>
          <a:prstGeom prst="rect">
            <a:avLst/>
          </a:prstGeom>
        </p:spPr>
      </p:pic>
      <p:pic>
        <p:nvPicPr>
          <p:cNvPr id="15" name="Picture 14" descr="logo_eirgrid_K.png"/>
          <p:cNvPicPr>
            <a:picLocks noChangeAspect="1"/>
          </p:cNvPicPr>
          <p:nvPr/>
        </p:nvPicPr>
        <p:blipFill>
          <a:blip r:embed="rId10">
            <a:alphaModFix amt="66000"/>
            <a:extLst>
              <a:ext uri="{28A0092B-C50C-407E-A947-70E740481C1C}">
                <a14:useLocalDpi xmlns:a14="http://schemas.microsoft.com/office/drawing/2010/main" val="0"/>
              </a:ext>
            </a:extLst>
          </a:blip>
          <a:stretch>
            <a:fillRect/>
          </a:stretch>
        </p:blipFill>
        <p:spPr>
          <a:xfrm>
            <a:off x="9807179" y="2930170"/>
            <a:ext cx="1665168" cy="752999"/>
          </a:xfrm>
          <a:prstGeom prst="rect">
            <a:avLst/>
          </a:prstGeom>
        </p:spPr>
      </p:pic>
      <p:pic>
        <p:nvPicPr>
          <p:cNvPr id="16" name="Picture 15" descr="logo_pugetsoundenergy_K.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446" y="4515071"/>
            <a:ext cx="1473200" cy="711200"/>
          </a:xfrm>
          <a:prstGeom prst="rect">
            <a:avLst/>
          </a:prstGeom>
        </p:spPr>
      </p:pic>
      <p:pic>
        <p:nvPicPr>
          <p:cNvPr id="17" name="Picture 16" descr="logo_DTC_K.png"/>
          <p:cNvPicPr>
            <a:picLocks noChangeAspect="1"/>
          </p:cNvPicPr>
          <p:nvPr/>
        </p:nvPicPr>
        <p:blipFill>
          <a:blip r:embed="rId12">
            <a:alphaModFix amt="77000"/>
            <a:extLst>
              <a:ext uri="{28A0092B-C50C-407E-A947-70E740481C1C}">
                <a14:useLocalDpi xmlns:a14="http://schemas.microsoft.com/office/drawing/2010/main" val="0"/>
              </a:ext>
            </a:extLst>
          </a:blip>
          <a:stretch>
            <a:fillRect/>
          </a:stretch>
        </p:blipFill>
        <p:spPr>
          <a:xfrm>
            <a:off x="3551028" y="4515071"/>
            <a:ext cx="2547872" cy="737754"/>
          </a:xfrm>
          <a:prstGeom prst="rect">
            <a:avLst/>
          </a:prstGeom>
        </p:spPr>
      </p:pic>
      <p:pic>
        <p:nvPicPr>
          <p:cNvPr id="18" name="Picture 17" descr="logo_ECRA_K.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2477" y="4232301"/>
            <a:ext cx="2520377" cy="912729"/>
          </a:xfrm>
          <a:prstGeom prst="rect">
            <a:avLst/>
          </a:prstGeom>
        </p:spPr>
      </p:pic>
      <p:pic>
        <p:nvPicPr>
          <p:cNvPr id="19" name="Picture 18" descr="logo_mw_K.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4747" y="4241792"/>
            <a:ext cx="1790032" cy="948717"/>
          </a:xfrm>
          <a:prstGeom prst="rect">
            <a:avLst/>
          </a:prstGeom>
        </p:spPr>
      </p:pic>
    </p:spTree>
    <p:extLst>
      <p:ext uri="{BB962C8B-B14F-4D97-AF65-F5344CB8AC3E}">
        <p14:creationId xmlns:p14="http://schemas.microsoft.com/office/powerpoint/2010/main" val="132392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noProof="1">
                <a:solidFill>
                  <a:schemeClr val="accent1"/>
                </a:solidFill>
              </a:rPr>
              <a:t>[Enter client name] | MONTH YY  |  Presented by [Your name]</a:t>
            </a:r>
            <a:endParaRPr lang="en-US" dirty="0">
              <a:solidFill>
                <a:schemeClr val="accent1"/>
              </a:solidFill>
            </a:endParaRPr>
          </a:p>
        </p:txBody>
      </p:sp>
      <p:sp>
        <p:nvSpPr>
          <p:cNvPr id="5" name="Title 4"/>
          <p:cNvSpPr>
            <a:spLocks noGrp="1"/>
          </p:cNvSpPr>
          <p:nvPr>
            <p:ph type="title"/>
          </p:nvPr>
        </p:nvSpPr>
        <p:spPr/>
        <p:txBody>
          <a:bodyPr>
            <a:normAutofit fontScale="90000"/>
          </a:bodyPr>
          <a:lstStyle/>
          <a:p>
            <a:r>
              <a:rPr lang="en-US" dirty="0"/>
              <a:t>We help you power</a:t>
            </a:r>
            <a:br>
              <a:rPr lang="en-US" dirty="0"/>
            </a:br>
            <a:r>
              <a:rPr lang="en-US" dirty="0"/>
              <a:t>a more sustainable world.</a:t>
            </a:r>
          </a:p>
        </p:txBody>
      </p:sp>
    </p:spTree>
    <p:extLst>
      <p:ext uri="{BB962C8B-B14F-4D97-AF65-F5344CB8AC3E}">
        <p14:creationId xmlns:p14="http://schemas.microsoft.com/office/powerpoint/2010/main" val="319449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Rectangle 4"/>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9" name="Rectangle 8"/>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5"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6" name="Rectangle 15"/>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7"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8" name="Rectangle 17"/>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7" name="Title 6"/>
          <p:cNvSpPr>
            <a:spLocks noGrp="1"/>
          </p:cNvSpPr>
          <p:nvPr>
            <p:ph type="title"/>
          </p:nvPr>
        </p:nvSpPr>
        <p:spPr/>
        <p:txBody>
          <a:bodyPr/>
          <a:lstStyle/>
          <a:p>
            <a:r>
              <a:rPr lang="en-NZ" sz="4400" dirty="0">
                <a:solidFill>
                  <a:schemeClr val="accent2"/>
                </a:solidFill>
                <a:latin typeface="Calibri Light"/>
                <a:cs typeface="Calibri Light"/>
              </a:rPr>
              <a:t>Asia</a:t>
            </a:r>
            <a:r>
              <a:rPr lang="en-NZ" dirty="0"/>
              <a:t> </a:t>
            </a:r>
            <a:r>
              <a:rPr lang="en-NZ" sz="4400" dirty="0">
                <a:solidFill>
                  <a:schemeClr val="accent2"/>
                </a:solidFill>
                <a:latin typeface="Calibri Light"/>
                <a:cs typeface="Calibri Light"/>
              </a:rPr>
              <a:t>Pacific</a:t>
            </a:r>
            <a:r>
              <a:rPr lang="en-NZ" dirty="0"/>
              <a:t> </a:t>
            </a:r>
            <a:r>
              <a:rPr lang="en-NZ" sz="4400" dirty="0">
                <a:solidFill>
                  <a:schemeClr val="accent2"/>
                </a:solidFill>
                <a:latin typeface="Calibri Light"/>
                <a:cs typeface="Calibri Light"/>
              </a:rPr>
              <a:t>clients</a:t>
            </a:r>
          </a:p>
        </p:txBody>
      </p:sp>
      <p:pic>
        <p:nvPicPr>
          <p:cNvPr id="3" name="Picture 2" descr="A close up of a map&#10;&#10;Description automatically generated">
            <a:extLst>
              <a:ext uri="{FF2B5EF4-FFF2-40B4-BE49-F238E27FC236}">
                <a16:creationId xmlns:a16="http://schemas.microsoft.com/office/drawing/2014/main" id="{0C82DCAD-DCF9-4FB1-ADFE-4EEBB4ABEC7E}"/>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3932" y="1051423"/>
            <a:ext cx="9469211" cy="5552932"/>
          </a:xfrm>
          <a:prstGeom prst="rect">
            <a:avLst/>
          </a:prstGeom>
        </p:spPr>
      </p:pic>
    </p:spTree>
    <p:extLst>
      <p:ext uri="{BB962C8B-B14F-4D97-AF65-F5344CB8AC3E}">
        <p14:creationId xmlns:p14="http://schemas.microsoft.com/office/powerpoint/2010/main" val="421957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Rectangle 4"/>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9" name="Rectangle 8"/>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5"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6" name="Rectangle 15"/>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7"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8" name="Rectangle 17"/>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7" name="Title 6"/>
          <p:cNvSpPr>
            <a:spLocks noGrp="1"/>
          </p:cNvSpPr>
          <p:nvPr>
            <p:ph type="title"/>
          </p:nvPr>
        </p:nvSpPr>
        <p:spPr>
          <a:prstGeom prst="rect">
            <a:avLst/>
          </a:prstGeom>
        </p:spPr>
        <p:txBody>
          <a:bodyPr/>
          <a:lstStyle/>
          <a:p>
            <a:pPr algn="l"/>
            <a:r>
              <a:rPr lang="en-NZ" sz="4400" dirty="0">
                <a:solidFill>
                  <a:schemeClr val="accent2"/>
                </a:solidFill>
                <a:latin typeface="Calibri Light"/>
                <a:cs typeface="Calibri Light"/>
              </a:rPr>
              <a:t>North</a:t>
            </a:r>
            <a:r>
              <a:rPr lang="en-NZ" b="0" cap="none" dirty="0">
                <a:latin typeface="+mj-lt"/>
              </a:rPr>
              <a:t> </a:t>
            </a:r>
            <a:r>
              <a:rPr lang="en-NZ" sz="4400" dirty="0">
                <a:solidFill>
                  <a:schemeClr val="accent2"/>
                </a:solidFill>
                <a:latin typeface="Calibri Light"/>
                <a:cs typeface="Calibri Light"/>
              </a:rPr>
              <a:t>American</a:t>
            </a:r>
            <a:r>
              <a:rPr lang="en-NZ" b="0" cap="none" dirty="0">
                <a:latin typeface="+mj-lt"/>
              </a:rPr>
              <a:t> </a:t>
            </a:r>
            <a:r>
              <a:rPr lang="en-NZ" sz="4400" dirty="0">
                <a:solidFill>
                  <a:schemeClr val="accent2"/>
                </a:solidFill>
                <a:latin typeface="Calibri Light"/>
                <a:cs typeface="Calibri Light"/>
              </a:rPr>
              <a:t>clients</a:t>
            </a:r>
          </a:p>
        </p:txBody>
      </p:sp>
      <p:pic>
        <p:nvPicPr>
          <p:cNvPr id="8" name="Picture 7">
            <a:extLst>
              <a:ext uri="{FF2B5EF4-FFF2-40B4-BE49-F238E27FC236}">
                <a16:creationId xmlns:a16="http://schemas.microsoft.com/office/drawing/2014/main" id="{2488EBCE-B5DD-4B34-BD15-9C272485CB2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708753" y="1101189"/>
            <a:ext cx="8356979" cy="5531436"/>
          </a:xfrm>
          <a:prstGeom prst="rect">
            <a:avLst/>
          </a:prstGeom>
        </p:spPr>
      </p:pic>
    </p:spTree>
    <p:extLst>
      <p:ext uri="{BB962C8B-B14F-4D97-AF65-F5344CB8AC3E}">
        <p14:creationId xmlns:p14="http://schemas.microsoft.com/office/powerpoint/2010/main" val="3649809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5" name="Rectangle 4"/>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9" name="Rectangle 8"/>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5"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6" name="Rectangle 15"/>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7" name="Rectangle 6"/>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18" name="Rectangle 17"/>
          <p:cNvSpPr>
            <a:spLocks noChangeArrowheads="1"/>
          </p:cNvSpPr>
          <p:nvPr/>
        </p:nvSpPr>
        <p:spPr bwMode="auto">
          <a:xfrm>
            <a:off x="1524001" y="-184665"/>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7" name="Title 6"/>
          <p:cNvSpPr>
            <a:spLocks noGrp="1"/>
          </p:cNvSpPr>
          <p:nvPr>
            <p:ph type="title"/>
          </p:nvPr>
        </p:nvSpPr>
        <p:spPr>
          <a:prstGeom prst="rect">
            <a:avLst/>
          </a:prstGeom>
        </p:spPr>
        <p:txBody>
          <a:bodyPr/>
          <a:lstStyle/>
          <a:p>
            <a:pPr algn="l"/>
            <a:r>
              <a:rPr lang="en-NZ" sz="4400" dirty="0">
                <a:solidFill>
                  <a:schemeClr val="accent2"/>
                </a:solidFill>
                <a:latin typeface="Calibri Light"/>
                <a:cs typeface="Calibri Light"/>
              </a:rPr>
              <a:t>European</a:t>
            </a:r>
            <a:r>
              <a:rPr lang="en-NZ" b="0" cap="none" dirty="0"/>
              <a:t> </a:t>
            </a:r>
            <a:r>
              <a:rPr lang="en-NZ" sz="4400" dirty="0">
                <a:solidFill>
                  <a:schemeClr val="accent2"/>
                </a:solidFill>
                <a:latin typeface="Calibri Light"/>
                <a:cs typeface="Calibri Light"/>
              </a:rPr>
              <a:t>clients</a:t>
            </a:r>
          </a:p>
        </p:txBody>
      </p:sp>
      <p:pic>
        <p:nvPicPr>
          <p:cNvPr id="8" name="Picture 7" descr="A screenshot of a cell phone&#10;&#10;Description automatically generated">
            <a:extLst>
              <a:ext uri="{FF2B5EF4-FFF2-40B4-BE49-F238E27FC236}">
                <a16:creationId xmlns:a16="http://schemas.microsoft.com/office/drawing/2014/main" id="{5CDA21C3-93EE-4AD1-8597-A7995D3CD5C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38405" y="1241600"/>
            <a:ext cx="9515191" cy="4374800"/>
          </a:xfrm>
          <a:prstGeom prst="rect">
            <a:avLst/>
          </a:prstGeom>
        </p:spPr>
      </p:pic>
      <p:pic>
        <p:nvPicPr>
          <p:cNvPr id="3" name="Picture 2" descr="Logo, company name&#10;&#10;Description automatically generated">
            <a:extLst>
              <a:ext uri="{FF2B5EF4-FFF2-40B4-BE49-F238E27FC236}">
                <a16:creationId xmlns:a16="http://schemas.microsoft.com/office/drawing/2014/main" id="{7218F41B-A6F5-47C1-82C7-FEBDBB9A8C38}"/>
              </a:ext>
            </a:extLst>
          </p:cNvPr>
          <p:cNvPicPr>
            <a:picLocks noChangeAspect="1"/>
          </p:cNvPicPr>
          <p:nvPr/>
        </p:nvPicPr>
        <p:blipFill>
          <a:blip r:embed="rId4">
            <a:grayscl/>
          </a:blip>
          <a:stretch>
            <a:fillRect/>
          </a:stretch>
        </p:blipFill>
        <p:spPr>
          <a:xfrm>
            <a:off x="8820583" y="4463875"/>
            <a:ext cx="1762125" cy="1152525"/>
          </a:xfrm>
          <a:prstGeom prst="rect">
            <a:avLst/>
          </a:prstGeom>
        </p:spPr>
      </p:pic>
    </p:spTree>
    <p:extLst>
      <p:ext uri="{BB962C8B-B14F-4D97-AF65-F5344CB8AC3E}">
        <p14:creationId xmlns:p14="http://schemas.microsoft.com/office/powerpoint/2010/main" val="389355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4">
            <a:extLst>
              <a:ext uri="{FF2B5EF4-FFF2-40B4-BE49-F238E27FC236}">
                <a16:creationId xmlns:a16="http://schemas.microsoft.com/office/drawing/2014/main" id="{57D5F205-E199-554D-B61A-57AB31880861}"/>
              </a:ext>
            </a:extLst>
          </p:cNvPr>
          <p:cNvPicPr>
            <a:picLocks noChangeAspect="1"/>
          </p:cNvPicPr>
          <p:nvPr/>
        </p:nvPicPr>
        <p:blipFill>
          <a:blip r:embed="rId3"/>
          <a:stretch>
            <a:fillRect/>
          </a:stretch>
        </p:blipFill>
        <p:spPr>
          <a:xfrm>
            <a:off x="0" y="0"/>
            <a:ext cx="12190985" cy="6858000"/>
          </a:xfrm>
          <a:prstGeom prst="rect">
            <a:avLst/>
          </a:prstGeom>
        </p:spPr>
      </p:pic>
      <p:sp>
        <p:nvSpPr>
          <p:cNvPr id="2" name="Title 1"/>
          <p:cNvSpPr>
            <a:spLocks noGrp="1"/>
          </p:cNvSpPr>
          <p:nvPr>
            <p:ph type="title"/>
          </p:nvPr>
        </p:nvSpPr>
        <p:spPr>
          <a:xfrm>
            <a:off x="609600" y="31949"/>
            <a:ext cx="10972800" cy="1143000"/>
          </a:xfrm>
        </p:spPr>
        <p:txBody>
          <a:bodyPr/>
          <a:lstStyle/>
          <a:p>
            <a:r>
              <a:rPr lang="en-US" dirty="0"/>
              <a:t>Our leadership team</a:t>
            </a:r>
          </a:p>
        </p:txBody>
      </p:sp>
      <p:sp>
        <p:nvSpPr>
          <p:cNvPr id="4" name="Footer Placeholder 3"/>
          <p:cNvSpPr>
            <a:spLocks noGrp="1"/>
          </p:cNvSpPr>
          <p:nvPr>
            <p:ph type="ftr" sz="quarter" idx="10"/>
          </p:nvPr>
        </p:nvSpPr>
        <p:spPr/>
        <p:txBody>
          <a:bodyPr/>
          <a:lstStyle/>
          <a:p>
            <a:r>
              <a:rPr lang="en-US" dirty="0"/>
              <a:t>©[Company] Specialists Group, Inc.      </a:t>
            </a:r>
          </a:p>
        </p:txBody>
      </p:sp>
      <p:sp>
        <p:nvSpPr>
          <p:cNvPr id="5" name="Slide Number Placeholder 4"/>
          <p:cNvSpPr>
            <a:spLocks noGrp="1"/>
          </p:cNvSpPr>
          <p:nvPr>
            <p:ph type="sldNum" sz="quarter" idx="11"/>
          </p:nvPr>
        </p:nvSpPr>
        <p:spPr/>
        <p:txBody>
          <a:bodyPr/>
          <a:lstStyle/>
          <a:p>
            <a:fld id="{E9AD3EE5-B05A-DB46-A266-E8C7801627B0}" type="slidenum">
              <a:rPr lang="en-US" smtClean="0"/>
              <a:pPr/>
              <a:t>33</a:t>
            </a:fld>
            <a:endParaRPr lang="en-US" dirty="0"/>
          </a:p>
        </p:txBody>
      </p:sp>
      <p:sp>
        <p:nvSpPr>
          <p:cNvPr id="9" name="TextBox 8"/>
          <p:cNvSpPr txBox="1"/>
          <p:nvPr/>
        </p:nvSpPr>
        <p:spPr>
          <a:xfrm>
            <a:off x="302222" y="3338353"/>
            <a:ext cx="1894943"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Alex Boyd</a:t>
            </a:r>
          </a:p>
          <a:p>
            <a:pPr algn="ctr">
              <a:lnSpc>
                <a:spcPct val="80000"/>
              </a:lnSpc>
            </a:pPr>
            <a:r>
              <a:rPr lang="en-US" sz="1400" dirty="0">
                <a:solidFill>
                  <a:schemeClr val="accent2"/>
                </a:solidFill>
              </a:rPr>
              <a:t>President &amp; CEO</a:t>
            </a:r>
          </a:p>
        </p:txBody>
      </p:sp>
      <p:sp>
        <p:nvSpPr>
          <p:cNvPr id="11" name="TextBox 10"/>
          <p:cNvSpPr txBox="1"/>
          <p:nvPr/>
        </p:nvSpPr>
        <p:spPr>
          <a:xfrm>
            <a:off x="2782036" y="3318838"/>
            <a:ext cx="1884307" cy="644279"/>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Sandi Li </a:t>
            </a:r>
            <a:r>
              <a:rPr lang="en-US" sz="2000" dirty="0" err="1">
                <a:solidFill>
                  <a:srgbClr val="007AC3"/>
                </a:solidFill>
              </a:rPr>
              <a:t>Santi</a:t>
            </a:r>
            <a:endParaRPr lang="en-US" sz="2000" dirty="0">
              <a:solidFill>
                <a:srgbClr val="007AC3"/>
              </a:solidFill>
            </a:endParaRPr>
          </a:p>
          <a:p>
            <a:pPr algn="ctr">
              <a:lnSpc>
                <a:spcPct val="80000"/>
              </a:lnSpc>
            </a:pPr>
            <a:r>
              <a:rPr lang="en-US" sz="1400" dirty="0">
                <a:solidFill>
                  <a:schemeClr val="accent2"/>
                </a:solidFill>
              </a:rPr>
              <a:t>Senior Manager,</a:t>
            </a:r>
            <a:br>
              <a:rPr lang="en-US" sz="1400" dirty="0">
                <a:solidFill>
                  <a:schemeClr val="accent2"/>
                </a:solidFill>
              </a:rPr>
            </a:br>
            <a:r>
              <a:rPr lang="en-US" sz="1400" dirty="0">
                <a:solidFill>
                  <a:schemeClr val="accent2"/>
                </a:solidFill>
              </a:rPr>
              <a:t>Business &amp; Strategy</a:t>
            </a:r>
          </a:p>
        </p:txBody>
      </p:sp>
      <p:sp>
        <p:nvSpPr>
          <p:cNvPr id="12" name="TextBox 11"/>
          <p:cNvSpPr txBox="1"/>
          <p:nvPr/>
        </p:nvSpPr>
        <p:spPr>
          <a:xfrm>
            <a:off x="5256525" y="3341712"/>
            <a:ext cx="1900714"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Ann </a:t>
            </a:r>
            <a:r>
              <a:rPr lang="en-US" sz="2000" dirty="0" err="1">
                <a:solidFill>
                  <a:srgbClr val="007AC3"/>
                </a:solidFill>
              </a:rPr>
              <a:t>Bhat</a:t>
            </a:r>
            <a:endParaRPr lang="en-US" sz="2000" dirty="0">
              <a:solidFill>
                <a:srgbClr val="007AC3"/>
              </a:solidFill>
            </a:endParaRPr>
          </a:p>
          <a:p>
            <a:pPr algn="ctr">
              <a:lnSpc>
                <a:spcPct val="80000"/>
              </a:lnSpc>
            </a:pPr>
            <a:r>
              <a:rPr lang="en-US" sz="1400" dirty="0">
                <a:solidFill>
                  <a:schemeClr val="accent2"/>
                </a:solidFill>
              </a:rPr>
              <a:t>Director of HR</a:t>
            </a:r>
          </a:p>
        </p:txBody>
      </p:sp>
      <p:sp>
        <p:nvSpPr>
          <p:cNvPr id="13" name="TextBox 11">
            <a:extLst>
              <a:ext uri="{FF2B5EF4-FFF2-40B4-BE49-F238E27FC236}">
                <a16:creationId xmlns:a16="http://schemas.microsoft.com/office/drawing/2014/main" id="{B1FD527A-7931-8B47-8DE3-0EA47F89FADC}"/>
              </a:ext>
            </a:extLst>
          </p:cNvPr>
          <p:cNvSpPr txBox="1"/>
          <p:nvPr/>
        </p:nvSpPr>
        <p:spPr>
          <a:xfrm>
            <a:off x="7723462" y="3323057"/>
            <a:ext cx="1899673"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Tim Ritchie</a:t>
            </a:r>
          </a:p>
          <a:p>
            <a:pPr algn="ctr">
              <a:lnSpc>
                <a:spcPct val="80000"/>
              </a:lnSpc>
            </a:pPr>
            <a:r>
              <a:rPr lang="en-US" sz="1400" dirty="0">
                <a:solidFill>
                  <a:schemeClr val="accent2"/>
                </a:solidFill>
              </a:rPr>
              <a:t>Chief Revenue Officer</a:t>
            </a:r>
          </a:p>
        </p:txBody>
      </p:sp>
      <p:pic>
        <p:nvPicPr>
          <p:cNvPr id="8" name="Picture 7" descr="portrait_alexboy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22" y="1176552"/>
            <a:ext cx="1894943" cy="2192961"/>
          </a:xfrm>
          <a:prstGeom prst="rect">
            <a:avLst/>
          </a:prstGeom>
        </p:spPr>
      </p:pic>
      <p:pic>
        <p:nvPicPr>
          <p:cNvPr id="16" name="Picture 15" descr="portrait_sandilisant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036" y="1160372"/>
            <a:ext cx="1884307" cy="2180652"/>
          </a:xfrm>
          <a:prstGeom prst="rect">
            <a:avLst/>
          </a:prstGeom>
        </p:spPr>
      </p:pic>
      <p:pic>
        <p:nvPicPr>
          <p:cNvPr id="18" name="Picture 17" descr="portrait_annbha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6525" y="1171075"/>
            <a:ext cx="1900714" cy="2199638"/>
          </a:xfrm>
          <a:prstGeom prst="rect">
            <a:avLst/>
          </a:prstGeom>
        </p:spPr>
      </p:pic>
      <p:pic>
        <p:nvPicPr>
          <p:cNvPr id="19" name="Picture 18" descr="portrait_timritchi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62" y="1158769"/>
            <a:ext cx="1899673" cy="2198435"/>
          </a:xfrm>
          <a:prstGeom prst="rect">
            <a:avLst/>
          </a:prstGeom>
        </p:spPr>
      </p:pic>
      <p:pic>
        <p:nvPicPr>
          <p:cNvPr id="15" name="Picture 14" descr="portrait_glennpallense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297" y="3857948"/>
            <a:ext cx="1897736" cy="2196193"/>
          </a:xfrm>
          <a:prstGeom prst="rect">
            <a:avLst/>
          </a:prstGeom>
        </p:spPr>
      </p:pic>
      <p:pic>
        <p:nvPicPr>
          <p:cNvPr id="17" name="Picture 16" descr="portrait_timmile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17475" y="3857948"/>
            <a:ext cx="1897736" cy="2196193"/>
          </a:xfrm>
          <a:prstGeom prst="rect">
            <a:avLst/>
          </a:prstGeom>
        </p:spPr>
      </p:pic>
      <p:pic>
        <p:nvPicPr>
          <p:cNvPr id="21" name="Picture 20" descr="portrait_rogerri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936" y="3857949"/>
            <a:ext cx="1877485" cy="2172756"/>
          </a:xfrm>
          <a:prstGeom prst="rect">
            <a:avLst/>
          </a:prstGeom>
        </p:spPr>
      </p:pic>
      <p:pic>
        <p:nvPicPr>
          <p:cNvPr id="22" name="Picture 21" descr="potrait_kevincheun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5522" y="3873835"/>
            <a:ext cx="1863757" cy="2156870"/>
          </a:xfrm>
          <a:prstGeom prst="rect">
            <a:avLst/>
          </a:prstGeom>
        </p:spPr>
      </p:pic>
      <p:sp>
        <p:nvSpPr>
          <p:cNvPr id="23" name="TextBox 22"/>
          <p:cNvSpPr txBox="1"/>
          <p:nvPr/>
        </p:nvSpPr>
        <p:spPr>
          <a:xfrm>
            <a:off x="1248297" y="6030559"/>
            <a:ext cx="1897736"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Glenn </a:t>
            </a:r>
            <a:r>
              <a:rPr lang="en-US" sz="2000" dirty="0" err="1">
                <a:solidFill>
                  <a:srgbClr val="007AC3"/>
                </a:solidFill>
              </a:rPr>
              <a:t>Pallensen</a:t>
            </a:r>
            <a:endParaRPr lang="en-US" sz="2000" dirty="0">
              <a:solidFill>
                <a:srgbClr val="007AC3"/>
              </a:solidFill>
            </a:endParaRPr>
          </a:p>
          <a:p>
            <a:pPr algn="ctr">
              <a:lnSpc>
                <a:spcPct val="80000"/>
              </a:lnSpc>
            </a:pPr>
            <a:r>
              <a:rPr lang="en-US" sz="1400" dirty="0">
                <a:solidFill>
                  <a:schemeClr val="accent2"/>
                </a:solidFill>
              </a:rPr>
              <a:t>Director of Operations</a:t>
            </a:r>
          </a:p>
        </p:txBody>
      </p:sp>
      <p:sp>
        <p:nvSpPr>
          <p:cNvPr id="24" name="TextBox 23"/>
          <p:cNvSpPr txBox="1"/>
          <p:nvPr/>
        </p:nvSpPr>
        <p:spPr>
          <a:xfrm>
            <a:off x="3717475" y="6041517"/>
            <a:ext cx="1896144"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Tim Miles</a:t>
            </a:r>
          </a:p>
          <a:p>
            <a:pPr algn="ctr">
              <a:lnSpc>
                <a:spcPct val="80000"/>
              </a:lnSpc>
            </a:pPr>
            <a:r>
              <a:rPr lang="en-US" sz="1400" dirty="0">
                <a:solidFill>
                  <a:schemeClr val="accent2"/>
                </a:solidFill>
              </a:rPr>
              <a:t>MD Europe</a:t>
            </a:r>
          </a:p>
        </p:txBody>
      </p:sp>
      <p:sp>
        <p:nvSpPr>
          <p:cNvPr id="25" name="TextBox 24"/>
          <p:cNvSpPr txBox="1"/>
          <p:nvPr/>
        </p:nvSpPr>
        <p:spPr>
          <a:xfrm>
            <a:off x="6214091" y="6015775"/>
            <a:ext cx="1883330"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Roger Riley</a:t>
            </a:r>
          </a:p>
          <a:p>
            <a:pPr algn="ctr">
              <a:lnSpc>
                <a:spcPct val="80000"/>
              </a:lnSpc>
            </a:pPr>
            <a:r>
              <a:rPr lang="en-US" sz="1400" dirty="0">
                <a:solidFill>
                  <a:schemeClr val="accent2"/>
                </a:solidFill>
              </a:rPr>
              <a:t>MD Asia Pacific</a:t>
            </a:r>
          </a:p>
        </p:txBody>
      </p:sp>
      <p:sp>
        <p:nvSpPr>
          <p:cNvPr id="26" name="TextBox 11">
            <a:extLst>
              <a:ext uri="{FF2B5EF4-FFF2-40B4-BE49-F238E27FC236}">
                <a16:creationId xmlns:a16="http://schemas.microsoft.com/office/drawing/2014/main" id="{B1FD527A-7931-8B47-8DE3-0EA47F89FADC}"/>
              </a:ext>
            </a:extLst>
          </p:cNvPr>
          <p:cNvSpPr txBox="1"/>
          <p:nvPr/>
        </p:nvSpPr>
        <p:spPr>
          <a:xfrm>
            <a:off x="8715522" y="6006435"/>
            <a:ext cx="1863757" cy="471924"/>
          </a:xfrm>
          <a:prstGeom prst="rect">
            <a:avLst/>
          </a:prstGeom>
          <a:ln>
            <a:noFill/>
          </a:ln>
        </p:spPr>
        <p:txBody>
          <a:bodyPr vert="horz" wrap="square" lIns="91440" tIns="45720" rIns="0" bIns="0" rtlCol="0" anchor="t" anchorCtr="0">
            <a:spAutoFit/>
          </a:bodyPr>
          <a:lstStyle/>
          <a:p>
            <a:pPr algn="ctr">
              <a:lnSpc>
                <a:spcPct val="80000"/>
              </a:lnSpc>
            </a:pPr>
            <a:r>
              <a:rPr lang="en-US" sz="2000" dirty="0">
                <a:solidFill>
                  <a:srgbClr val="007AC3"/>
                </a:solidFill>
              </a:rPr>
              <a:t>Kevin Cheung</a:t>
            </a:r>
          </a:p>
          <a:p>
            <a:pPr algn="ctr">
              <a:lnSpc>
                <a:spcPct val="80000"/>
              </a:lnSpc>
            </a:pPr>
            <a:r>
              <a:rPr lang="en-US" sz="1400" dirty="0">
                <a:solidFill>
                  <a:schemeClr val="accent2"/>
                </a:solidFill>
              </a:rPr>
              <a:t>MD North America</a:t>
            </a:r>
          </a:p>
        </p:txBody>
      </p:sp>
    </p:spTree>
    <p:extLst>
      <p:ext uri="{BB962C8B-B14F-4D97-AF65-F5344CB8AC3E}">
        <p14:creationId xmlns:p14="http://schemas.microsoft.com/office/powerpoint/2010/main" val="18343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4AFC-3C5D-4C74-B18C-D1D992172EF2}"/>
              </a:ext>
            </a:extLst>
          </p:cNvPr>
          <p:cNvSpPr>
            <a:spLocks noGrp="1"/>
          </p:cNvSpPr>
          <p:nvPr>
            <p:ph type="ctrTitle"/>
          </p:nvPr>
        </p:nvSpPr>
        <p:spPr/>
        <p:txBody>
          <a:bodyPr/>
          <a:lstStyle/>
          <a:p>
            <a:r>
              <a:rPr lang="en-US" dirty="0"/>
              <a:t>Our Projects</a:t>
            </a:r>
          </a:p>
        </p:txBody>
      </p:sp>
      <p:sp>
        <p:nvSpPr>
          <p:cNvPr id="4" name="Footer Placeholder 3">
            <a:extLst>
              <a:ext uri="{FF2B5EF4-FFF2-40B4-BE49-F238E27FC236}">
                <a16:creationId xmlns:a16="http://schemas.microsoft.com/office/drawing/2014/main" id="{D3966312-41A5-4281-AB8A-BE86BB56A6D6}"/>
              </a:ext>
            </a:extLst>
          </p:cNvPr>
          <p:cNvSpPr>
            <a:spLocks noGrp="1"/>
          </p:cNvSpPr>
          <p:nvPr>
            <p:ph type="ftr" sz="quarter" idx="11"/>
          </p:nvPr>
        </p:nvSpPr>
        <p:spPr/>
        <p:txBody>
          <a:bodyPr/>
          <a:lstStyle/>
          <a:p>
            <a:r>
              <a:rPr lang="en-US" dirty="0"/>
              <a:t>©[Company] Specialists Group, Inc.      </a:t>
            </a:r>
          </a:p>
        </p:txBody>
      </p:sp>
      <p:sp>
        <p:nvSpPr>
          <p:cNvPr id="5" name="Slide Number Placeholder 4">
            <a:extLst>
              <a:ext uri="{FF2B5EF4-FFF2-40B4-BE49-F238E27FC236}">
                <a16:creationId xmlns:a16="http://schemas.microsoft.com/office/drawing/2014/main" id="{32D617EF-C263-4BE7-B16F-01E95734563D}"/>
              </a:ext>
            </a:extLst>
          </p:cNvPr>
          <p:cNvSpPr>
            <a:spLocks noGrp="1"/>
          </p:cNvSpPr>
          <p:nvPr>
            <p:ph type="sldNum" sz="quarter" idx="12"/>
          </p:nvPr>
        </p:nvSpPr>
        <p:spPr/>
        <p:txBody>
          <a:bodyPr/>
          <a:lstStyle/>
          <a:p>
            <a:fld id="{E9AD3EE5-B05A-DB46-A266-E8C7801627B0}" type="slidenum">
              <a:rPr lang="en-US" smtClean="0"/>
              <a:pPr/>
              <a:t>34</a:t>
            </a:fld>
            <a:endParaRPr lang="en-US" dirty="0"/>
          </a:p>
        </p:txBody>
      </p:sp>
    </p:spTree>
    <p:extLst>
      <p:ext uri="{BB962C8B-B14F-4D97-AF65-F5344CB8AC3E}">
        <p14:creationId xmlns:p14="http://schemas.microsoft.com/office/powerpoint/2010/main" val="567596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Waste-to-energy grid connection for WTI</a:t>
            </a:r>
          </a:p>
        </p:txBody>
      </p:sp>
      <p:sp>
        <p:nvSpPr>
          <p:cNvPr id="7" name="Content Placeholder 6"/>
          <p:cNvSpPr>
            <a:spLocks noGrp="1"/>
          </p:cNvSpPr>
          <p:nvPr>
            <p:ph sz="half" idx="1"/>
          </p:nvPr>
        </p:nvSpPr>
        <p:spPr>
          <a:xfrm>
            <a:off x="609600" y="1417638"/>
            <a:ext cx="5410200" cy="4525963"/>
          </a:xfrm>
        </p:spPr>
        <p:txBody>
          <a:bodyPr>
            <a:normAutofit lnSpcReduction="10000"/>
          </a:bodyPr>
          <a:lstStyle/>
          <a:p>
            <a:r>
              <a:rPr lang="en-US" sz="1800" dirty="0"/>
              <a:t>WHO</a:t>
            </a:r>
          </a:p>
          <a:p>
            <a:pPr lvl="1"/>
            <a:r>
              <a:rPr lang="en-US" sz="1400" dirty="0"/>
              <a:t>WTI (</a:t>
            </a:r>
            <a:r>
              <a:rPr lang="en-US" sz="1400" dirty="0" err="1"/>
              <a:t>Wheelabrator</a:t>
            </a:r>
            <a:r>
              <a:rPr lang="en-US" sz="1400" dirty="0"/>
              <a:t> Technologies) plan, build and operate waste-to-energy facilities in the UK and US. </a:t>
            </a:r>
          </a:p>
          <a:p>
            <a:r>
              <a:rPr lang="en-US" sz="1800" dirty="0"/>
              <a:t>WHAT</a:t>
            </a:r>
          </a:p>
          <a:p>
            <a:pPr lvl="1"/>
            <a:r>
              <a:rPr lang="en-US" sz="1400" dirty="0"/>
              <a:t>WTI required technical support in discussions with their local DNO about a flexible grid connection for a new plant in development in Wales.</a:t>
            </a:r>
          </a:p>
          <a:p>
            <a:r>
              <a:rPr lang="en-US" sz="1800" dirty="0"/>
              <a:t>HOW</a:t>
            </a:r>
          </a:p>
          <a:p>
            <a:pPr lvl="1"/>
            <a:r>
              <a:rPr lang="en-US" sz="1400" dirty="0"/>
              <a:t>[Company] provided electric system connection, technical and regulatory support through all phases of the project to ensure successful grid synchronization.</a:t>
            </a:r>
          </a:p>
          <a:p>
            <a:r>
              <a:rPr lang="en-US" sz="1800" dirty="0"/>
              <a:t>WHY</a:t>
            </a:r>
          </a:p>
          <a:p>
            <a:pPr lvl="1"/>
            <a:r>
              <a:rPr lang="en-US" sz="1400" dirty="0"/>
              <a:t>In order for WTI to do business as a renewable energy producer under Great Britain’s scheme, they needed to confirm a portion of the electricity comes from renewable sources. [Company] provided the necessary technical support to register the generator with the Regulator as a renewable energy producer and gave ongoing guidance to maintain the renewable status of the facility.</a:t>
            </a:r>
          </a:p>
        </p:txBody>
      </p:sp>
      <p:sp>
        <p:nvSpPr>
          <p:cNvPr id="4" name="Footer Placeholder 3"/>
          <p:cNvSpPr>
            <a:spLocks noGrp="1"/>
          </p:cNvSpPr>
          <p:nvPr>
            <p:ph type="ftr" sz="quarter" idx="10"/>
          </p:nvPr>
        </p:nvSpPr>
        <p:spPr/>
        <p:txBody>
          <a:bodyPr/>
          <a:lstStyle/>
          <a:p>
            <a:r>
              <a:rPr lang="en-US" dirty="0"/>
              <a:t>©[Company] Specialists Group, Inc.      </a:t>
            </a:r>
          </a:p>
        </p:txBody>
      </p:sp>
      <p:sp>
        <p:nvSpPr>
          <p:cNvPr id="5" name="Slide Number Placeholder 4"/>
          <p:cNvSpPr>
            <a:spLocks noGrp="1"/>
          </p:cNvSpPr>
          <p:nvPr>
            <p:ph type="sldNum" sz="quarter" idx="11"/>
          </p:nvPr>
        </p:nvSpPr>
        <p:spPr/>
        <p:txBody>
          <a:bodyPr/>
          <a:lstStyle/>
          <a:p>
            <a:fld id="{E9AD3EE5-B05A-DB46-A266-E8C7801627B0}" type="slidenum">
              <a:rPr lang="en-US" smtClean="0"/>
              <a:pPr/>
              <a:t>35</a:t>
            </a:fld>
            <a:endParaRPr lang="en-US" dirty="0"/>
          </a:p>
        </p:txBody>
      </p:sp>
      <p:pic>
        <p:nvPicPr>
          <p:cNvPr id="10" name="Picture 9" descr="A picture containing grass, sky, outdoor, shore&#10;&#10;Description automatically generated">
            <a:extLst>
              <a:ext uri="{FF2B5EF4-FFF2-40B4-BE49-F238E27FC236}">
                <a16:creationId xmlns:a16="http://schemas.microsoft.com/office/drawing/2014/main" id="{78160848-79D7-44CC-95BD-19EE7F2D06BB}"/>
              </a:ext>
            </a:extLst>
          </p:cNvPr>
          <p:cNvPicPr>
            <a:picLocks noChangeAspect="1"/>
          </p:cNvPicPr>
          <p:nvPr/>
        </p:nvPicPr>
        <p:blipFill rotWithShape="1">
          <a:blip r:embed="rId3"/>
          <a:srcRect l="11665" t="11291" r="23300" b="7244"/>
          <a:stretch/>
        </p:blipFill>
        <p:spPr>
          <a:xfrm>
            <a:off x="6723837" y="1417638"/>
            <a:ext cx="4855935" cy="3801652"/>
          </a:xfrm>
          <a:prstGeom prst="rect">
            <a:avLst/>
          </a:prstGeom>
        </p:spPr>
      </p:pic>
      <p:pic>
        <p:nvPicPr>
          <p:cNvPr id="3" name="Picture 2" descr="Logo, company name&#10;&#10;Description automatically generated">
            <a:extLst>
              <a:ext uri="{FF2B5EF4-FFF2-40B4-BE49-F238E27FC236}">
                <a16:creationId xmlns:a16="http://schemas.microsoft.com/office/drawing/2014/main" id="{48861007-0F91-4A00-BA35-A1E153BB5B38}"/>
              </a:ext>
            </a:extLst>
          </p:cNvPr>
          <p:cNvPicPr>
            <a:picLocks noChangeAspect="1"/>
          </p:cNvPicPr>
          <p:nvPr/>
        </p:nvPicPr>
        <p:blipFill>
          <a:blip r:embed="rId4">
            <a:grayscl/>
          </a:blip>
          <a:stretch>
            <a:fillRect/>
          </a:stretch>
        </p:blipFill>
        <p:spPr>
          <a:xfrm>
            <a:off x="10184266" y="1024278"/>
            <a:ext cx="1762125" cy="1152525"/>
          </a:xfrm>
          <a:prstGeom prst="rect">
            <a:avLst/>
          </a:prstGeom>
          <a:ln>
            <a:solidFill>
              <a:schemeClr val="tx2">
                <a:lumMod val="20000"/>
                <a:lumOff val="80000"/>
              </a:schemeClr>
            </a:solidFill>
          </a:ln>
        </p:spPr>
      </p:pic>
    </p:spTree>
    <p:extLst>
      <p:ext uri="{BB962C8B-B14F-4D97-AF65-F5344CB8AC3E}">
        <p14:creationId xmlns:p14="http://schemas.microsoft.com/office/powerpoint/2010/main" val="66706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Due diligence studies and advisory for solar farm</a:t>
            </a:r>
          </a:p>
        </p:txBody>
      </p:sp>
      <p:sp>
        <p:nvSpPr>
          <p:cNvPr id="7" name="Content Placeholder 6"/>
          <p:cNvSpPr>
            <a:spLocks noGrp="1"/>
          </p:cNvSpPr>
          <p:nvPr>
            <p:ph sz="half" idx="1"/>
          </p:nvPr>
        </p:nvSpPr>
        <p:spPr/>
        <p:txBody>
          <a:bodyPr>
            <a:noAutofit/>
          </a:bodyPr>
          <a:lstStyle/>
          <a:p>
            <a:r>
              <a:rPr lang="en-US" sz="1800" dirty="0"/>
              <a:t>WHO</a:t>
            </a:r>
          </a:p>
          <a:p>
            <a:pPr lvl="1"/>
            <a:r>
              <a:rPr lang="en-US" sz="1400" dirty="0" err="1"/>
              <a:t>Electranet</a:t>
            </a:r>
            <a:r>
              <a:rPr lang="en-US" sz="1400" dirty="0"/>
              <a:t> is the Transmission Network Service Provider for South Australia.</a:t>
            </a:r>
          </a:p>
          <a:p>
            <a:r>
              <a:rPr lang="en-US" sz="1800" dirty="0"/>
              <a:t>WHAT</a:t>
            </a:r>
          </a:p>
          <a:p>
            <a:pPr lvl="1"/>
            <a:r>
              <a:rPr lang="en-US" sz="1400" dirty="0" err="1"/>
              <a:t>Electranet</a:t>
            </a:r>
            <a:r>
              <a:rPr lang="en-US" sz="1400" dirty="0"/>
              <a:t> requires all new generators to submit a connection application proving they can meet the Generator Performance Standards and are within all the regulatory guidelines.</a:t>
            </a:r>
          </a:p>
          <a:p>
            <a:r>
              <a:rPr lang="en-US" sz="1800" dirty="0"/>
              <a:t>HOW</a:t>
            </a:r>
          </a:p>
          <a:p>
            <a:pPr lvl="1"/>
            <a:r>
              <a:rPr lang="en-US" sz="1400" dirty="0"/>
              <a:t>[Company] performed due diligence studies to verify that the proposed 280 MW Cultana Solar Farm would meet the Generator Performance Standards before connection to the South Australian transmission network and the National Electricity Market.</a:t>
            </a:r>
          </a:p>
          <a:p>
            <a:r>
              <a:rPr lang="en-US" sz="1800" dirty="0"/>
              <a:t>WHY</a:t>
            </a:r>
          </a:p>
          <a:p>
            <a:pPr lvl="1"/>
            <a:r>
              <a:rPr lang="en-US" sz="1400" dirty="0"/>
              <a:t>In order to provide safe, efficient, reliable and regulatory-compliant electricity transmission service, </a:t>
            </a:r>
            <a:r>
              <a:rPr lang="en-US" sz="1400" dirty="0" err="1"/>
              <a:t>Electranet</a:t>
            </a:r>
            <a:r>
              <a:rPr lang="en-US" sz="1400" dirty="0"/>
              <a:t> must ensure the accuracy and conformity of new generation to the proposed Generator Performance Standards and meets all the National Electricity Requirements.</a:t>
            </a:r>
          </a:p>
        </p:txBody>
      </p:sp>
      <p:sp>
        <p:nvSpPr>
          <p:cNvPr id="4" name="Footer Placeholder 3"/>
          <p:cNvSpPr>
            <a:spLocks noGrp="1"/>
          </p:cNvSpPr>
          <p:nvPr>
            <p:ph type="ftr" sz="quarter" idx="10"/>
          </p:nvPr>
        </p:nvSpPr>
        <p:spPr/>
        <p:txBody>
          <a:bodyPr/>
          <a:lstStyle/>
          <a:p>
            <a:r>
              <a:rPr lang="en-US" dirty="0"/>
              <a:t>©[Company] Specialists Group, Inc.      </a:t>
            </a:r>
          </a:p>
        </p:txBody>
      </p:sp>
      <p:sp>
        <p:nvSpPr>
          <p:cNvPr id="5" name="Slide Number Placeholder 4"/>
          <p:cNvSpPr>
            <a:spLocks noGrp="1"/>
          </p:cNvSpPr>
          <p:nvPr>
            <p:ph type="sldNum" sz="quarter" idx="11"/>
          </p:nvPr>
        </p:nvSpPr>
        <p:spPr/>
        <p:txBody>
          <a:bodyPr/>
          <a:lstStyle/>
          <a:p>
            <a:fld id="{E9AD3EE5-B05A-DB46-A266-E8C7801627B0}" type="slidenum">
              <a:rPr lang="en-US" smtClean="0"/>
              <a:pPr/>
              <a:t>36</a:t>
            </a:fld>
            <a:endParaRPr lang="en-US" dirty="0"/>
          </a:p>
        </p:txBody>
      </p:sp>
      <p:pic>
        <p:nvPicPr>
          <p:cNvPr id="12" name="Content Placeholder 11" descr="A picture containing outdoor, ground, person&#10;&#10;Description automatically generated">
            <a:extLst>
              <a:ext uri="{FF2B5EF4-FFF2-40B4-BE49-F238E27FC236}">
                <a16:creationId xmlns:a16="http://schemas.microsoft.com/office/drawing/2014/main" id="{8A342774-1E2F-430E-B80A-A5052A6E384E}"/>
              </a:ext>
            </a:extLst>
          </p:cNvPr>
          <p:cNvPicPr>
            <a:picLocks noGrp="1" noChangeAspect="1"/>
          </p:cNvPicPr>
          <p:nvPr>
            <p:ph sz="half" idx="2"/>
          </p:nvPr>
        </p:nvPicPr>
        <p:blipFill>
          <a:blip r:embed="rId3"/>
          <a:stretch>
            <a:fillRect/>
          </a:stretch>
        </p:blipFill>
        <p:spPr>
          <a:xfrm>
            <a:off x="6096000" y="1710669"/>
            <a:ext cx="5434876" cy="3625062"/>
          </a:xfrm>
        </p:spPr>
      </p:pic>
      <p:pic>
        <p:nvPicPr>
          <p:cNvPr id="14" name="Picture 13" descr="Logo&#10;&#10;Description automatically generated">
            <a:extLst>
              <a:ext uri="{FF2B5EF4-FFF2-40B4-BE49-F238E27FC236}">
                <a16:creationId xmlns:a16="http://schemas.microsoft.com/office/drawing/2014/main" id="{DE42DC13-650B-4CE3-B4CA-D45B680198CA}"/>
              </a:ext>
            </a:extLst>
          </p:cNvPr>
          <p:cNvPicPr>
            <a:picLocks noChangeAspect="1"/>
          </p:cNvPicPr>
          <p:nvPr/>
        </p:nvPicPr>
        <p:blipFill>
          <a:blip r:embed="rId4">
            <a:grayscl/>
          </a:blip>
          <a:stretch>
            <a:fillRect/>
          </a:stretch>
        </p:blipFill>
        <p:spPr>
          <a:xfrm>
            <a:off x="9954275" y="1338967"/>
            <a:ext cx="2016703" cy="1039722"/>
          </a:xfrm>
          <a:prstGeom prst="rect">
            <a:avLst/>
          </a:prstGeom>
          <a:ln>
            <a:solidFill>
              <a:schemeClr val="tx2">
                <a:lumMod val="20000"/>
                <a:lumOff val="80000"/>
              </a:schemeClr>
            </a:solidFill>
          </a:ln>
        </p:spPr>
      </p:pic>
    </p:spTree>
    <p:extLst>
      <p:ext uri="{BB962C8B-B14F-4D97-AF65-F5344CB8AC3E}">
        <p14:creationId xmlns:p14="http://schemas.microsoft.com/office/powerpoint/2010/main" val="12176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Energy Management System roadmap</a:t>
            </a:r>
          </a:p>
        </p:txBody>
      </p:sp>
      <p:sp>
        <p:nvSpPr>
          <p:cNvPr id="7" name="Content Placeholder 6"/>
          <p:cNvSpPr>
            <a:spLocks noGrp="1"/>
          </p:cNvSpPr>
          <p:nvPr>
            <p:ph sz="half" idx="1"/>
          </p:nvPr>
        </p:nvSpPr>
        <p:spPr/>
        <p:txBody>
          <a:bodyPr>
            <a:normAutofit lnSpcReduction="10000"/>
          </a:bodyPr>
          <a:lstStyle/>
          <a:p>
            <a:r>
              <a:rPr lang="en-US" sz="1600" dirty="0"/>
              <a:t>WHO</a:t>
            </a:r>
          </a:p>
          <a:p>
            <a:pPr lvl="1"/>
            <a:r>
              <a:rPr lang="en-US" sz="1400" dirty="0"/>
              <a:t>ATCO Electric delivers electricity to 227,000 customers in Alberta, Canada.</a:t>
            </a:r>
          </a:p>
          <a:p>
            <a:r>
              <a:rPr lang="en-US" sz="1600" dirty="0"/>
              <a:t>WHAT</a:t>
            </a:r>
          </a:p>
          <a:p>
            <a:pPr lvl="1"/>
            <a:r>
              <a:rPr lang="en-US" sz="1400" dirty="0"/>
              <a:t>ATCO wanted a five-year strategy roadmap for the EMS to provide the framework they needed for planning and justification for growth and enhancement to their existing EMS over that period.</a:t>
            </a:r>
          </a:p>
          <a:p>
            <a:r>
              <a:rPr lang="en-US" sz="1600" dirty="0"/>
              <a:t>HOW</a:t>
            </a:r>
          </a:p>
          <a:p>
            <a:pPr lvl="1"/>
            <a:r>
              <a:rPr lang="en-US" sz="1400" dirty="0"/>
              <a:t>[Company]’s EMS subject matter expertise and vendor-neutral position within the industry enabled a knowledgeable and unbiased assessment of the current system as well as ATCO needs. The project approach was to assess the state of the system both internal to ATCO and externally, relative to regional peers, regarding the state of the art within the EMS vendor marketplace. </a:t>
            </a:r>
          </a:p>
          <a:p>
            <a:r>
              <a:rPr lang="en-US" sz="1800" dirty="0"/>
              <a:t>WHY</a:t>
            </a:r>
          </a:p>
          <a:p>
            <a:pPr lvl="1"/>
            <a:r>
              <a:rPr lang="en-US" sz="1400" dirty="0"/>
              <a:t>To “create a vision for operational excellence and a clear path on how to get there.”</a:t>
            </a:r>
          </a:p>
        </p:txBody>
      </p:sp>
      <p:sp>
        <p:nvSpPr>
          <p:cNvPr id="4" name="Footer Placeholder 3"/>
          <p:cNvSpPr>
            <a:spLocks noGrp="1"/>
          </p:cNvSpPr>
          <p:nvPr>
            <p:ph type="ftr" sz="quarter" idx="10"/>
          </p:nvPr>
        </p:nvSpPr>
        <p:spPr/>
        <p:txBody>
          <a:bodyPr/>
          <a:lstStyle/>
          <a:p>
            <a:r>
              <a:rPr lang="en-US" dirty="0"/>
              <a:t>©[Company] Specialists Group, Inc.      </a:t>
            </a:r>
          </a:p>
        </p:txBody>
      </p:sp>
      <p:sp>
        <p:nvSpPr>
          <p:cNvPr id="5" name="Slide Number Placeholder 4"/>
          <p:cNvSpPr>
            <a:spLocks noGrp="1"/>
          </p:cNvSpPr>
          <p:nvPr>
            <p:ph type="sldNum" sz="quarter" idx="11"/>
          </p:nvPr>
        </p:nvSpPr>
        <p:spPr/>
        <p:txBody>
          <a:bodyPr/>
          <a:lstStyle/>
          <a:p>
            <a:fld id="{E9AD3EE5-B05A-DB46-A266-E8C7801627B0}" type="slidenum">
              <a:rPr lang="en-US" smtClean="0"/>
              <a:pPr/>
              <a:t>37</a:t>
            </a:fld>
            <a:endParaRPr lang="en-US" dirty="0"/>
          </a:p>
        </p:txBody>
      </p:sp>
      <p:pic>
        <p:nvPicPr>
          <p:cNvPr id="11" name="Picture 10">
            <a:extLst>
              <a:ext uri="{FF2B5EF4-FFF2-40B4-BE49-F238E27FC236}">
                <a16:creationId xmlns:a16="http://schemas.microsoft.com/office/drawing/2014/main" id="{457E2042-8D61-4887-82C9-E0AA24974434}"/>
              </a:ext>
            </a:extLst>
          </p:cNvPr>
          <p:cNvPicPr>
            <a:picLocks noChangeAspect="1"/>
          </p:cNvPicPr>
          <p:nvPr/>
        </p:nvPicPr>
        <p:blipFill>
          <a:blip r:embed="rId3"/>
          <a:stretch>
            <a:fillRect/>
          </a:stretch>
        </p:blipFill>
        <p:spPr>
          <a:xfrm>
            <a:off x="6172200" y="1833563"/>
            <a:ext cx="5394166" cy="3590492"/>
          </a:xfrm>
          <a:prstGeom prst="rect">
            <a:avLst/>
          </a:prstGeom>
        </p:spPr>
      </p:pic>
      <p:pic>
        <p:nvPicPr>
          <p:cNvPr id="8" name="Picture 7" descr="Logo&#10;&#10;Description automatically generated">
            <a:extLst>
              <a:ext uri="{FF2B5EF4-FFF2-40B4-BE49-F238E27FC236}">
                <a16:creationId xmlns:a16="http://schemas.microsoft.com/office/drawing/2014/main" id="{6E164D5C-F697-4F3D-A7C5-4D2B533546F0}"/>
              </a:ext>
            </a:extLst>
          </p:cNvPr>
          <p:cNvPicPr>
            <a:picLocks noChangeAspect="1"/>
          </p:cNvPicPr>
          <p:nvPr/>
        </p:nvPicPr>
        <p:blipFill>
          <a:blip r:embed="rId4">
            <a:grayscl/>
          </a:blip>
          <a:stretch>
            <a:fillRect/>
          </a:stretch>
        </p:blipFill>
        <p:spPr>
          <a:xfrm>
            <a:off x="9916391" y="1393104"/>
            <a:ext cx="2147118" cy="1105766"/>
          </a:xfrm>
          <a:prstGeom prst="rect">
            <a:avLst/>
          </a:prstGeom>
          <a:ln>
            <a:solidFill>
              <a:schemeClr val="tx2">
                <a:lumMod val="20000"/>
                <a:lumOff val="80000"/>
              </a:schemeClr>
            </a:solidFill>
          </a:ln>
        </p:spPr>
      </p:pic>
      <p:sp>
        <p:nvSpPr>
          <p:cNvPr id="9" name="Titre 1">
            <a:extLst>
              <a:ext uri="{FF2B5EF4-FFF2-40B4-BE49-F238E27FC236}">
                <a16:creationId xmlns:a16="http://schemas.microsoft.com/office/drawing/2014/main" id="{E26E7EE6-43B9-EE40-9138-D073EC8C0A38}"/>
              </a:ext>
            </a:extLst>
          </p:cNvPr>
          <p:cNvSpPr txBox="1">
            <a:spLocks/>
          </p:cNvSpPr>
          <p:nvPr/>
        </p:nvSpPr>
        <p:spPr>
          <a:xfrm>
            <a:off x="7103806" y="4612969"/>
            <a:ext cx="3943650" cy="1573160"/>
          </a:xfrm>
          <a:prstGeom prst="rect">
            <a:avLst/>
          </a:prstGeom>
          <a:solidFill>
            <a:schemeClr val="bg1"/>
          </a:solidFill>
          <a:ln>
            <a:solidFill>
              <a:schemeClr val="accent2"/>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2000" i="1" dirty="0">
                <a:solidFill>
                  <a:schemeClr val="accent2"/>
                </a:solidFill>
              </a:rPr>
              <a:t>“The EMS roadmap helped ATCO to better understand current and upcoming technologies in the utility industry, identify areas of operational technology weaknesses and develop a clear path for future improvement. It creates a vision for operational excellence and a clear path on how to get there.”</a:t>
            </a:r>
          </a:p>
          <a:p>
            <a:pPr algn="ctr"/>
            <a:endParaRPr lang="en-US" sz="2000" i="1" dirty="0">
              <a:solidFill>
                <a:schemeClr val="accent2"/>
              </a:solidFill>
            </a:endParaRPr>
          </a:p>
          <a:p>
            <a:pPr algn="ctr"/>
            <a:r>
              <a:rPr lang="en-US" sz="1700" i="1" dirty="0">
                <a:solidFill>
                  <a:schemeClr val="accent2"/>
                </a:solidFill>
              </a:rPr>
              <a:t>- </a:t>
            </a:r>
            <a:r>
              <a:rPr lang="en-US" sz="1700" i="1" dirty="0" err="1">
                <a:solidFill>
                  <a:schemeClr val="accent2"/>
                </a:solidFill>
              </a:rPr>
              <a:t>Hieu</a:t>
            </a:r>
            <a:r>
              <a:rPr lang="en-US" sz="1700" i="1" dirty="0">
                <a:solidFill>
                  <a:schemeClr val="accent2"/>
                </a:solidFill>
              </a:rPr>
              <a:t> Tran, Supervising Engineer, System Operations</a:t>
            </a:r>
            <a:br>
              <a:rPr lang="en-US" sz="1700" i="1" dirty="0">
                <a:solidFill>
                  <a:schemeClr val="accent2"/>
                </a:solidFill>
              </a:rPr>
            </a:br>
            <a:r>
              <a:rPr lang="en-US" sz="1700" i="1" dirty="0">
                <a:solidFill>
                  <a:schemeClr val="accent2"/>
                </a:solidFill>
              </a:rPr>
              <a:t>ATCO Electric</a:t>
            </a:r>
          </a:p>
        </p:txBody>
      </p:sp>
    </p:spTree>
    <p:extLst>
      <p:ext uri="{BB962C8B-B14F-4D97-AF65-F5344CB8AC3E}">
        <p14:creationId xmlns:p14="http://schemas.microsoft.com/office/powerpoint/2010/main" val="34748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CB66-677D-4D5F-91C2-97282EFCFB43}"/>
              </a:ext>
            </a:extLst>
          </p:cNvPr>
          <p:cNvSpPr>
            <a:spLocks noGrp="1"/>
          </p:cNvSpPr>
          <p:nvPr>
            <p:ph type="title"/>
          </p:nvPr>
        </p:nvSpPr>
        <p:spPr/>
        <p:txBody>
          <a:bodyPr/>
          <a:lstStyle/>
          <a:p>
            <a:r>
              <a:rPr lang="en-US" dirty="0"/>
              <a:t>Build your own project summary – no quote</a:t>
            </a:r>
          </a:p>
        </p:txBody>
      </p:sp>
      <p:sp>
        <p:nvSpPr>
          <p:cNvPr id="3" name="Content Placeholder 2">
            <a:extLst>
              <a:ext uri="{FF2B5EF4-FFF2-40B4-BE49-F238E27FC236}">
                <a16:creationId xmlns:a16="http://schemas.microsoft.com/office/drawing/2014/main" id="{12219C32-7358-4990-9777-C57E5E5308CA}"/>
              </a:ext>
            </a:extLst>
          </p:cNvPr>
          <p:cNvSpPr>
            <a:spLocks noGrp="1"/>
          </p:cNvSpPr>
          <p:nvPr>
            <p:ph sz="half" idx="1"/>
          </p:nvPr>
        </p:nvSpPr>
        <p:spPr/>
        <p:txBody>
          <a:bodyPr>
            <a:normAutofit fontScale="85000" lnSpcReduction="20000"/>
          </a:bodyPr>
          <a:lstStyle/>
          <a:p>
            <a:r>
              <a:rPr lang="en-US" dirty="0"/>
              <a:t>WHO</a:t>
            </a:r>
          </a:p>
          <a:p>
            <a:pPr lvl="1"/>
            <a:r>
              <a:rPr lang="en-US" dirty="0"/>
              <a:t>One sentence about the client (what type of company, what country, how many customers, etc.)</a:t>
            </a:r>
          </a:p>
          <a:p>
            <a:r>
              <a:rPr lang="en-US" dirty="0"/>
              <a:t>WHAT</a:t>
            </a:r>
          </a:p>
          <a:p>
            <a:pPr lvl="1"/>
            <a:r>
              <a:rPr lang="en-US" dirty="0"/>
              <a:t>One-two sentences about the challenge the client was trying to solve.</a:t>
            </a:r>
          </a:p>
          <a:p>
            <a:r>
              <a:rPr lang="en-US" dirty="0"/>
              <a:t>HOW</a:t>
            </a:r>
          </a:p>
          <a:p>
            <a:pPr lvl="1"/>
            <a:r>
              <a:rPr lang="en-US" dirty="0"/>
              <a:t>One-two sentences about what we delivered.</a:t>
            </a:r>
          </a:p>
          <a:p>
            <a:r>
              <a:rPr lang="en-US" dirty="0"/>
              <a:t>WHY</a:t>
            </a:r>
          </a:p>
          <a:p>
            <a:pPr lvl="1"/>
            <a:r>
              <a:rPr lang="en-US" dirty="0"/>
              <a:t>One-two sentences about the value our solution brought. It may be from a technical/business/regulatory standpoint.</a:t>
            </a:r>
          </a:p>
          <a:p>
            <a:pPr lvl="1"/>
            <a:endParaRPr lang="en-US" dirty="0"/>
          </a:p>
        </p:txBody>
      </p:sp>
      <p:sp>
        <p:nvSpPr>
          <p:cNvPr id="4" name="Content Placeholder 3">
            <a:extLst>
              <a:ext uri="{FF2B5EF4-FFF2-40B4-BE49-F238E27FC236}">
                <a16:creationId xmlns:a16="http://schemas.microsoft.com/office/drawing/2014/main" id="{945C0E80-0381-4BAB-A7D7-593632C5F98B}"/>
              </a:ext>
            </a:extLst>
          </p:cNvPr>
          <p:cNvSpPr>
            <a:spLocks noGrp="1"/>
          </p:cNvSpPr>
          <p:nvPr>
            <p:ph sz="half" idx="2"/>
          </p:nvPr>
        </p:nvSpPr>
        <p:spPr/>
        <p:txBody>
          <a:bodyPr>
            <a:normAutofit fontScale="85000" lnSpcReduction="20000"/>
          </a:bodyPr>
          <a:lstStyle/>
          <a:p>
            <a:endParaRPr lang="en-US" dirty="0"/>
          </a:p>
        </p:txBody>
      </p:sp>
      <p:sp>
        <p:nvSpPr>
          <p:cNvPr id="5" name="Footer Placeholder 4">
            <a:extLst>
              <a:ext uri="{FF2B5EF4-FFF2-40B4-BE49-F238E27FC236}">
                <a16:creationId xmlns:a16="http://schemas.microsoft.com/office/drawing/2014/main" id="{E85640C7-711E-4F2B-927F-07DD4CB087D0}"/>
              </a:ext>
            </a:extLst>
          </p:cNvPr>
          <p:cNvSpPr>
            <a:spLocks noGrp="1"/>
          </p:cNvSpPr>
          <p:nvPr>
            <p:ph type="ftr" sz="quarter" idx="10"/>
          </p:nvPr>
        </p:nvSpPr>
        <p:spPr/>
        <p:txBody>
          <a:bodyPr/>
          <a:lstStyle/>
          <a:p>
            <a:r>
              <a:rPr lang="en-US" dirty="0"/>
              <a:t>©[Company] Specialists Group, Inc.      </a:t>
            </a:r>
          </a:p>
        </p:txBody>
      </p:sp>
      <p:sp>
        <p:nvSpPr>
          <p:cNvPr id="6" name="Slide Number Placeholder 5">
            <a:extLst>
              <a:ext uri="{FF2B5EF4-FFF2-40B4-BE49-F238E27FC236}">
                <a16:creationId xmlns:a16="http://schemas.microsoft.com/office/drawing/2014/main" id="{E91E7D64-A7A8-4E43-82C4-505387C5DD45}"/>
              </a:ext>
            </a:extLst>
          </p:cNvPr>
          <p:cNvSpPr>
            <a:spLocks noGrp="1"/>
          </p:cNvSpPr>
          <p:nvPr>
            <p:ph type="sldNum" sz="quarter" idx="11"/>
          </p:nvPr>
        </p:nvSpPr>
        <p:spPr/>
        <p:txBody>
          <a:bodyPr/>
          <a:lstStyle/>
          <a:p>
            <a:fld id="{E9AD3EE5-B05A-DB46-A266-E8C7801627B0}" type="slidenum">
              <a:rPr lang="en-US" smtClean="0"/>
              <a:pPr/>
              <a:t>38</a:t>
            </a:fld>
            <a:endParaRPr lang="en-US" dirty="0"/>
          </a:p>
        </p:txBody>
      </p:sp>
    </p:spTree>
    <p:extLst>
      <p:ext uri="{BB962C8B-B14F-4D97-AF65-F5344CB8AC3E}">
        <p14:creationId xmlns:p14="http://schemas.microsoft.com/office/powerpoint/2010/main" val="3939082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CB66-677D-4D5F-91C2-97282EFCFB43}"/>
              </a:ext>
            </a:extLst>
          </p:cNvPr>
          <p:cNvSpPr>
            <a:spLocks noGrp="1"/>
          </p:cNvSpPr>
          <p:nvPr>
            <p:ph type="title"/>
          </p:nvPr>
        </p:nvSpPr>
        <p:spPr/>
        <p:txBody>
          <a:bodyPr/>
          <a:lstStyle/>
          <a:p>
            <a:r>
              <a:rPr lang="en-US" dirty="0"/>
              <a:t>Build your own project summary – with quote</a:t>
            </a:r>
          </a:p>
        </p:txBody>
      </p:sp>
      <p:sp>
        <p:nvSpPr>
          <p:cNvPr id="3" name="Content Placeholder 2">
            <a:extLst>
              <a:ext uri="{FF2B5EF4-FFF2-40B4-BE49-F238E27FC236}">
                <a16:creationId xmlns:a16="http://schemas.microsoft.com/office/drawing/2014/main" id="{12219C32-7358-4990-9777-C57E5E5308CA}"/>
              </a:ext>
            </a:extLst>
          </p:cNvPr>
          <p:cNvSpPr>
            <a:spLocks noGrp="1"/>
          </p:cNvSpPr>
          <p:nvPr>
            <p:ph sz="half" idx="1"/>
          </p:nvPr>
        </p:nvSpPr>
        <p:spPr/>
        <p:txBody>
          <a:bodyPr>
            <a:normAutofit fontScale="85000" lnSpcReduction="20000"/>
          </a:bodyPr>
          <a:lstStyle/>
          <a:p>
            <a:r>
              <a:rPr lang="en-US" dirty="0"/>
              <a:t>WHO</a:t>
            </a:r>
          </a:p>
          <a:p>
            <a:pPr lvl="1"/>
            <a:r>
              <a:rPr lang="en-US" dirty="0"/>
              <a:t>One sentence about the client (what type of company, what country, how many customers, etc.)</a:t>
            </a:r>
          </a:p>
          <a:p>
            <a:r>
              <a:rPr lang="en-US" dirty="0"/>
              <a:t>WHAT</a:t>
            </a:r>
          </a:p>
          <a:p>
            <a:pPr lvl="1"/>
            <a:r>
              <a:rPr lang="en-US" dirty="0"/>
              <a:t>One-two sentences about the challenge the client was trying to solve.</a:t>
            </a:r>
          </a:p>
          <a:p>
            <a:r>
              <a:rPr lang="en-US" dirty="0"/>
              <a:t>HOW</a:t>
            </a:r>
          </a:p>
          <a:p>
            <a:pPr lvl="1"/>
            <a:r>
              <a:rPr lang="en-US" dirty="0"/>
              <a:t>One-two sentences about what we delivered.</a:t>
            </a:r>
          </a:p>
          <a:p>
            <a:r>
              <a:rPr lang="en-US" dirty="0"/>
              <a:t>WHY</a:t>
            </a:r>
          </a:p>
          <a:p>
            <a:pPr lvl="1"/>
            <a:r>
              <a:rPr lang="en-US" dirty="0"/>
              <a:t>One-two sentences about the value our solution brought. It may be from a technical/business/regulatory standpoint.</a:t>
            </a:r>
          </a:p>
          <a:p>
            <a:pPr lvl="1"/>
            <a:endParaRPr lang="en-US" dirty="0"/>
          </a:p>
        </p:txBody>
      </p:sp>
      <p:sp>
        <p:nvSpPr>
          <p:cNvPr id="4" name="Content Placeholder 3">
            <a:extLst>
              <a:ext uri="{FF2B5EF4-FFF2-40B4-BE49-F238E27FC236}">
                <a16:creationId xmlns:a16="http://schemas.microsoft.com/office/drawing/2014/main" id="{945C0E80-0381-4BAB-A7D7-593632C5F98B}"/>
              </a:ext>
            </a:extLst>
          </p:cNvPr>
          <p:cNvSpPr>
            <a:spLocks noGrp="1"/>
          </p:cNvSpPr>
          <p:nvPr>
            <p:ph sz="half" idx="2"/>
          </p:nvPr>
        </p:nvSpPr>
        <p:spPr>
          <a:xfrm>
            <a:off x="6229210" y="1600200"/>
            <a:ext cx="5353189" cy="4088823"/>
          </a:xfrm>
        </p:spPr>
        <p:txBody>
          <a:bodyPr>
            <a:normAutofit fontScale="85000" lnSpcReduction="20000"/>
          </a:bodyPr>
          <a:lstStyle/>
          <a:p>
            <a:endParaRPr lang="en-US" dirty="0"/>
          </a:p>
        </p:txBody>
      </p:sp>
      <p:sp>
        <p:nvSpPr>
          <p:cNvPr id="5" name="Footer Placeholder 4">
            <a:extLst>
              <a:ext uri="{FF2B5EF4-FFF2-40B4-BE49-F238E27FC236}">
                <a16:creationId xmlns:a16="http://schemas.microsoft.com/office/drawing/2014/main" id="{E85640C7-711E-4F2B-927F-07DD4CB087D0}"/>
              </a:ext>
            </a:extLst>
          </p:cNvPr>
          <p:cNvSpPr>
            <a:spLocks noGrp="1"/>
          </p:cNvSpPr>
          <p:nvPr>
            <p:ph type="ftr" sz="quarter" idx="10"/>
          </p:nvPr>
        </p:nvSpPr>
        <p:spPr/>
        <p:txBody>
          <a:bodyPr/>
          <a:lstStyle/>
          <a:p>
            <a:r>
              <a:rPr lang="en-US" dirty="0"/>
              <a:t>©[Company] Specialists Group, Inc.      </a:t>
            </a:r>
          </a:p>
        </p:txBody>
      </p:sp>
      <p:sp>
        <p:nvSpPr>
          <p:cNvPr id="6" name="Slide Number Placeholder 5">
            <a:extLst>
              <a:ext uri="{FF2B5EF4-FFF2-40B4-BE49-F238E27FC236}">
                <a16:creationId xmlns:a16="http://schemas.microsoft.com/office/drawing/2014/main" id="{E91E7D64-A7A8-4E43-82C4-505387C5DD45}"/>
              </a:ext>
            </a:extLst>
          </p:cNvPr>
          <p:cNvSpPr>
            <a:spLocks noGrp="1"/>
          </p:cNvSpPr>
          <p:nvPr>
            <p:ph type="sldNum" sz="quarter" idx="11"/>
          </p:nvPr>
        </p:nvSpPr>
        <p:spPr/>
        <p:txBody>
          <a:bodyPr/>
          <a:lstStyle/>
          <a:p>
            <a:fld id="{E9AD3EE5-B05A-DB46-A266-E8C7801627B0}" type="slidenum">
              <a:rPr lang="en-US" smtClean="0"/>
              <a:pPr/>
              <a:t>39</a:t>
            </a:fld>
            <a:endParaRPr lang="en-US" dirty="0"/>
          </a:p>
        </p:txBody>
      </p:sp>
      <p:sp>
        <p:nvSpPr>
          <p:cNvPr id="10" name="Titre 1">
            <a:extLst>
              <a:ext uri="{FF2B5EF4-FFF2-40B4-BE49-F238E27FC236}">
                <a16:creationId xmlns:a16="http://schemas.microsoft.com/office/drawing/2014/main" id="{E26E7EE6-43B9-EE40-9138-D073EC8C0A38}"/>
              </a:ext>
            </a:extLst>
          </p:cNvPr>
          <p:cNvSpPr txBox="1">
            <a:spLocks/>
          </p:cNvSpPr>
          <p:nvPr/>
        </p:nvSpPr>
        <p:spPr>
          <a:xfrm>
            <a:off x="6915010" y="4927192"/>
            <a:ext cx="4160520" cy="1658018"/>
          </a:xfrm>
          <a:prstGeom prst="rect">
            <a:avLst/>
          </a:prstGeom>
          <a:solidFill>
            <a:schemeClr val="bg1"/>
          </a:solidFill>
          <a:ln>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2000" i="1" dirty="0">
                <a:solidFill>
                  <a:schemeClr val="accent2"/>
                </a:solidFill>
              </a:rPr>
              <a:t>“Type your client quote in this box.”</a:t>
            </a:r>
          </a:p>
          <a:p>
            <a:pPr algn="ctr"/>
            <a:r>
              <a:rPr lang="en-US" sz="1700" i="1" dirty="0">
                <a:solidFill>
                  <a:schemeClr val="accent2"/>
                </a:solidFill>
              </a:rPr>
              <a:t>- Client Name, Title and Company</a:t>
            </a:r>
          </a:p>
        </p:txBody>
      </p:sp>
    </p:spTree>
    <p:extLst>
      <p:ext uri="{BB962C8B-B14F-4D97-AF65-F5344CB8AC3E}">
        <p14:creationId xmlns:p14="http://schemas.microsoft.com/office/powerpoint/2010/main" val="291888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noProof="1">
                <a:solidFill>
                  <a:schemeClr val="accent1"/>
                </a:solidFill>
              </a:rPr>
              <a:t>[Enter client name] | MONTH YY  |  Presented by [Your name]</a:t>
            </a:r>
            <a:endParaRPr lang="en-US" dirty="0">
              <a:solidFill>
                <a:schemeClr val="accent1"/>
              </a:solidFill>
            </a:endParaRPr>
          </a:p>
        </p:txBody>
      </p:sp>
      <p:sp>
        <p:nvSpPr>
          <p:cNvPr id="5" name="Title 4"/>
          <p:cNvSpPr>
            <a:spLocks noGrp="1"/>
          </p:cNvSpPr>
          <p:nvPr>
            <p:ph type="title"/>
          </p:nvPr>
        </p:nvSpPr>
        <p:spPr/>
        <p:txBody>
          <a:bodyPr>
            <a:normAutofit fontScale="90000"/>
          </a:bodyPr>
          <a:lstStyle/>
          <a:p>
            <a:r>
              <a:rPr lang="en-US" dirty="0"/>
              <a:t>We help you power</a:t>
            </a:r>
            <a:br>
              <a:rPr lang="en-US" dirty="0"/>
            </a:br>
            <a:r>
              <a:rPr lang="en-US" dirty="0"/>
              <a:t>a more sustainable world.</a:t>
            </a:r>
          </a:p>
        </p:txBody>
      </p:sp>
    </p:spTree>
    <p:extLst>
      <p:ext uri="{BB962C8B-B14F-4D97-AF65-F5344CB8AC3E}">
        <p14:creationId xmlns:p14="http://schemas.microsoft.com/office/powerpoint/2010/main" val="397605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87837-D7A5-483B-9B83-EB2F25E164E9}"/>
              </a:ext>
            </a:extLst>
          </p:cNvPr>
          <p:cNvSpPr txBox="1"/>
          <p:nvPr/>
        </p:nvSpPr>
        <p:spPr>
          <a:xfrm>
            <a:off x="5556738" y="3590386"/>
            <a:ext cx="1034981" cy="477054"/>
          </a:xfrm>
          <a:prstGeom prst="rect">
            <a:avLst/>
          </a:prstGeom>
          <a:ln>
            <a:noFill/>
          </a:ln>
        </p:spPr>
        <p:txBody>
          <a:bodyPr vert="horz" wrap="square" lIns="91440" tIns="45720" rIns="0" bIns="0" rtlCol="0" anchor="ctr" anchorCtr="0">
            <a:spAutoFit/>
          </a:bodyPr>
          <a:lstStyle/>
          <a:p>
            <a:pPr algn="l"/>
            <a:r>
              <a:rPr lang="en-US" sz="2800" b="1" i="1" dirty="0">
                <a:solidFill>
                  <a:schemeClr val="tx2"/>
                </a:solidFill>
              </a:rPr>
              <a:t>LOGO</a:t>
            </a:r>
          </a:p>
        </p:txBody>
      </p:sp>
    </p:spTree>
    <p:extLst>
      <p:ext uri="{BB962C8B-B14F-4D97-AF65-F5344CB8AC3E}">
        <p14:creationId xmlns:p14="http://schemas.microsoft.com/office/powerpoint/2010/main" val="355977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noProof="1">
                <a:solidFill>
                  <a:schemeClr val="accent1"/>
                </a:solidFill>
              </a:rPr>
              <a:t>[Enter client name] | MONTH YY  |  Presented by [Your name]</a:t>
            </a:r>
            <a:endParaRPr lang="en-US" dirty="0">
              <a:solidFill>
                <a:schemeClr val="accent1"/>
              </a:solidFill>
            </a:endParaRPr>
          </a:p>
        </p:txBody>
      </p:sp>
      <p:sp>
        <p:nvSpPr>
          <p:cNvPr id="5" name="Title 4"/>
          <p:cNvSpPr>
            <a:spLocks noGrp="1"/>
          </p:cNvSpPr>
          <p:nvPr>
            <p:ph type="title"/>
          </p:nvPr>
        </p:nvSpPr>
        <p:spPr/>
        <p:txBody>
          <a:bodyPr>
            <a:normAutofit fontScale="90000"/>
          </a:bodyPr>
          <a:lstStyle/>
          <a:p>
            <a:r>
              <a:rPr lang="en-US" dirty="0"/>
              <a:t>We help you power</a:t>
            </a:r>
            <a:br>
              <a:rPr lang="en-US" dirty="0"/>
            </a:br>
            <a:r>
              <a:rPr lang="en-US" dirty="0"/>
              <a:t>a more sustainable world.</a:t>
            </a:r>
          </a:p>
        </p:txBody>
      </p:sp>
    </p:spTree>
    <p:extLst>
      <p:ext uri="{BB962C8B-B14F-4D97-AF65-F5344CB8AC3E}">
        <p14:creationId xmlns:p14="http://schemas.microsoft.com/office/powerpoint/2010/main" val="359458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744" y="739005"/>
            <a:ext cx="10363200" cy="1470025"/>
          </a:xfrm>
        </p:spPr>
        <p:txBody>
          <a:bodyPr>
            <a:normAutofit/>
          </a:bodyPr>
          <a:lstStyle/>
          <a:p>
            <a:r>
              <a:rPr lang="en-US" dirty="0"/>
              <a:t>Table of contents</a:t>
            </a:r>
          </a:p>
        </p:txBody>
      </p:sp>
      <p:sp>
        <p:nvSpPr>
          <p:cNvPr id="3" name="Subtitle 2"/>
          <p:cNvSpPr>
            <a:spLocks noGrp="1"/>
          </p:cNvSpPr>
          <p:nvPr>
            <p:ph type="subTitle" idx="1"/>
          </p:nvPr>
        </p:nvSpPr>
        <p:spPr>
          <a:xfrm>
            <a:off x="819744" y="2095219"/>
            <a:ext cx="9448800" cy="4160301"/>
          </a:xfrm>
        </p:spPr>
        <p:txBody>
          <a:bodyPr>
            <a:normAutofit/>
          </a:bodyPr>
          <a:lstStyle/>
          <a:p>
            <a:pPr marL="342900" indent="-342900">
              <a:buFont typeface="Arial"/>
              <a:buChar char="•"/>
            </a:pPr>
            <a:r>
              <a:rPr lang="en-US" dirty="0"/>
              <a:t>Our vision / Our mission</a:t>
            </a:r>
          </a:p>
          <a:p>
            <a:pPr marL="342900" indent="-342900">
              <a:buFont typeface="Arial"/>
              <a:buChar char="•"/>
            </a:pPr>
            <a:r>
              <a:rPr lang="en-US" dirty="0"/>
              <a:t>Our values</a:t>
            </a:r>
          </a:p>
          <a:p>
            <a:pPr marL="342900" indent="-342900">
              <a:buFont typeface="Arial"/>
              <a:buChar char="•"/>
            </a:pPr>
            <a:r>
              <a:rPr lang="en-US" dirty="0"/>
              <a:t>Our story</a:t>
            </a:r>
          </a:p>
          <a:p>
            <a:pPr marL="342900" indent="-342900">
              <a:buFont typeface="Arial"/>
              <a:buChar char="•"/>
            </a:pPr>
            <a:r>
              <a:rPr lang="en-US" dirty="0"/>
              <a:t>Our locations</a:t>
            </a:r>
          </a:p>
          <a:p>
            <a:pPr marL="342900" indent="-342900">
              <a:buFont typeface="Arial"/>
              <a:buChar char="•"/>
            </a:pPr>
            <a:r>
              <a:rPr lang="en-US" dirty="0"/>
              <a:t>Our services</a:t>
            </a:r>
          </a:p>
          <a:p>
            <a:pPr marL="342900" indent="-342900">
              <a:buFont typeface="Arial"/>
              <a:buChar char="•"/>
            </a:pPr>
            <a:r>
              <a:rPr lang="en-US" dirty="0"/>
              <a:t>Our clients</a:t>
            </a:r>
          </a:p>
          <a:p>
            <a:pPr marL="342900" indent="-342900">
              <a:buFont typeface="Arial"/>
              <a:buChar char="•"/>
            </a:pPr>
            <a:r>
              <a:rPr lang="en-US" dirty="0"/>
              <a:t>Our leadership team</a:t>
            </a:r>
          </a:p>
          <a:p>
            <a:pPr marL="342900" indent="-342900">
              <a:buFont typeface="Arial"/>
              <a:buChar char="•"/>
            </a:pPr>
            <a:r>
              <a:rPr lang="en-US" dirty="0"/>
              <a:t>Our projects</a:t>
            </a:r>
          </a:p>
          <a:p>
            <a:pPr marL="342900" indent="-342900">
              <a:buFont typeface="Arial"/>
              <a:buChar char="•"/>
            </a:pPr>
            <a:endParaRPr lang="en-US" dirty="0"/>
          </a:p>
        </p:txBody>
      </p:sp>
      <p:sp>
        <p:nvSpPr>
          <p:cNvPr id="5" name="Slide Number Placeholder 4"/>
          <p:cNvSpPr>
            <a:spLocks noGrp="1"/>
          </p:cNvSpPr>
          <p:nvPr>
            <p:ph type="sldNum" sz="quarter" idx="12"/>
          </p:nvPr>
        </p:nvSpPr>
        <p:spPr/>
        <p:txBody>
          <a:bodyPr/>
          <a:lstStyle/>
          <a:p>
            <a:fld id="{E9AD3EE5-B05A-DB46-A266-E8C7801627B0}" type="slidenum">
              <a:rPr lang="en-US" smtClean="0"/>
              <a:pPr/>
              <a:t>6</a:t>
            </a:fld>
            <a:endParaRPr lang="en-US" dirty="0"/>
          </a:p>
        </p:txBody>
      </p:sp>
    </p:spTree>
    <p:extLst>
      <p:ext uri="{BB962C8B-B14F-4D97-AF65-F5344CB8AC3E}">
        <p14:creationId xmlns:p14="http://schemas.microsoft.com/office/powerpoint/2010/main" val="362938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08000" y="4306798"/>
            <a:ext cx="4288971" cy="947738"/>
          </a:xfrm>
        </p:spPr>
        <p:txBody>
          <a:bodyPr/>
          <a:lstStyle/>
          <a:p>
            <a:r>
              <a:rPr lang="en-US" dirty="0"/>
              <a:t>Our vision</a:t>
            </a:r>
          </a:p>
        </p:txBody>
      </p:sp>
      <p:pic>
        <p:nvPicPr>
          <p:cNvPr id="17" name="Content Placeholder 16" descr="shutterstock_1552051517-copie.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8624" b="5316"/>
          <a:stretch/>
        </p:blipFill>
        <p:spPr>
          <a:xfrm>
            <a:off x="609600" y="370114"/>
            <a:ext cx="10972800" cy="4076700"/>
          </a:xfrm>
        </p:spPr>
      </p:pic>
      <p:sp>
        <p:nvSpPr>
          <p:cNvPr id="5" name="Slide Number Placeholder 4"/>
          <p:cNvSpPr>
            <a:spLocks noGrp="1"/>
          </p:cNvSpPr>
          <p:nvPr>
            <p:ph type="sldNum" sz="quarter" idx="11"/>
          </p:nvPr>
        </p:nvSpPr>
        <p:spPr/>
        <p:txBody>
          <a:bodyPr/>
          <a:lstStyle/>
          <a:p>
            <a:fld id="{E9AD3EE5-B05A-DB46-A266-E8C7801627B0}" type="slidenum">
              <a:rPr lang="en-US" smtClean="0"/>
              <a:pPr/>
              <a:t>7</a:t>
            </a:fld>
            <a:endParaRPr lang="en-US" dirty="0"/>
          </a:p>
        </p:txBody>
      </p:sp>
      <p:sp>
        <p:nvSpPr>
          <p:cNvPr id="16" name="Titre 1">
            <a:extLst>
              <a:ext uri="{FF2B5EF4-FFF2-40B4-BE49-F238E27FC236}">
                <a16:creationId xmlns:a16="http://schemas.microsoft.com/office/drawing/2014/main" id="{E26E7EE6-43B9-EE40-9138-D073EC8C0A38}"/>
              </a:ext>
            </a:extLst>
          </p:cNvPr>
          <p:cNvSpPr txBox="1">
            <a:spLocks/>
          </p:cNvSpPr>
          <p:nvPr/>
        </p:nvSpPr>
        <p:spPr>
          <a:xfrm>
            <a:off x="5595257" y="5254536"/>
            <a:ext cx="5834743" cy="917348"/>
          </a:xfrm>
          <a:prstGeom prst="rect">
            <a:avLst/>
          </a:prstGeom>
          <a:ln>
            <a:solidFill>
              <a:schemeClr val="accent2"/>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pPr algn="ctr"/>
            <a:r>
              <a:rPr lang="en-US" sz="2400" i="1" dirty="0">
                <a:solidFill>
                  <a:schemeClr val="accent2"/>
                </a:solidFill>
              </a:rPr>
              <a:t>“We deliver expertise and solutions to utilities and energy companies around the world, empowering them to innovate and thrive in a rapidly changing industry.”</a:t>
            </a:r>
          </a:p>
        </p:txBody>
      </p:sp>
      <p:sp>
        <p:nvSpPr>
          <p:cNvPr id="18" name="Title 13"/>
          <p:cNvSpPr txBox="1">
            <a:spLocks/>
          </p:cNvSpPr>
          <p:nvPr/>
        </p:nvSpPr>
        <p:spPr>
          <a:xfrm>
            <a:off x="5595257" y="4306798"/>
            <a:ext cx="5834743" cy="9477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accent2"/>
                </a:solidFill>
                <a:latin typeface="Calibri Light"/>
                <a:ea typeface="+mj-ea"/>
                <a:cs typeface="Calibri Light"/>
              </a:defRPr>
            </a:lvl1pPr>
          </a:lstStyle>
          <a:p>
            <a:r>
              <a:rPr lang="en-US" dirty="0"/>
              <a:t>Our mission</a:t>
            </a:r>
          </a:p>
        </p:txBody>
      </p:sp>
      <p:sp>
        <p:nvSpPr>
          <p:cNvPr id="19" name="TextBox 18"/>
          <p:cNvSpPr txBox="1"/>
          <p:nvPr/>
        </p:nvSpPr>
        <p:spPr>
          <a:xfrm>
            <a:off x="566057" y="5114520"/>
            <a:ext cx="4615543" cy="1200328"/>
          </a:xfrm>
          <a:prstGeom prst="rect">
            <a:avLst/>
          </a:prstGeom>
          <a:ln>
            <a:noFill/>
          </a:ln>
        </p:spPr>
        <p:txBody>
          <a:bodyPr vert="horz" wrap="none" lIns="91440" tIns="45720" rIns="91440" bIns="45720" rtlCol="0" anchor="ctr">
            <a:normAutofit/>
          </a:bodyPr>
          <a:lstStyle/>
          <a:p>
            <a:r>
              <a:rPr lang="en-US" i="1" dirty="0">
                <a:solidFill>
                  <a:schemeClr val="accent3"/>
                </a:solidFill>
              </a:rPr>
              <a:t>We want to be regarded globally as electricity </a:t>
            </a:r>
            <a:br>
              <a:rPr lang="en-US" i="1" dirty="0">
                <a:solidFill>
                  <a:schemeClr val="accent3"/>
                </a:solidFill>
              </a:rPr>
            </a:br>
            <a:r>
              <a:rPr lang="en-US" i="1" dirty="0">
                <a:solidFill>
                  <a:schemeClr val="accent3"/>
                </a:solidFill>
              </a:rPr>
              <a:t>experts, working with the energy industry to </a:t>
            </a:r>
            <a:br>
              <a:rPr lang="en-US" i="1" dirty="0">
                <a:solidFill>
                  <a:schemeClr val="accent3"/>
                </a:solidFill>
              </a:rPr>
            </a:br>
            <a:r>
              <a:rPr lang="en-US" i="1" dirty="0">
                <a:solidFill>
                  <a:schemeClr val="accent3"/>
                </a:solidFill>
              </a:rPr>
              <a:t>sustainably deliver power and improve the </a:t>
            </a:r>
            <a:br>
              <a:rPr lang="en-US" i="1" dirty="0">
                <a:solidFill>
                  <a:schemeClr val="accent3"/>
                </a:solidFill>
              </a:rPr>
            </a:br>
            <a:r>
              <a:rPr lang="en-US" i="1" dirty="0">
                <a:solidFill>
                  <a:schemeClr val="accent3"/>
                </a:solidFill>
              </a:rPr>
              <a:t>quality of human lives.</a:t>
            </a:r>
          </a:p>
        </p:txBody>
      </p:sp>
    </p:spTree>
    <p:extLst>
      <p:ext uri="{BB962C8B-B14F-4D97-AF65-F5344CB8AC3E}">
        <p14:creationId xmlns:p14="http://schemas.microsoft.com/office/powerpoint/2010/main" val="315971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4">
            <a:extLst>
              <a:ext uri="{FF2B5EF4-FFF2-40B4-BE49-F238E27FC236}">
                <a16:creationId xmlns:a16="http://schemas.microsoft.com/office/drawing/2014/main" id="{57D5F205-E199-554D-B61A-57AB31880861}"/>
              </a:ext>
            </a:extLst>
          </p:cNvPr>
          <p:cNvPicPr>
            <a:picLocks noChangeAspect="1"/>
          </p:cNvPicPr>
          <p:nvPr/>
        </p:nvPicPr>
        <p:blipFill>
          <a:blip r:embed="rId2"/>
          <a:stretch>
            <a:fillRect/>
          </a:stretch>
        </p:blipFill>
        <p:spPr>
          <a:xfrm>
            <a:off x="0" y="0"/>
            <a:ext cx="12190985" cy="6858000"/>
          </a:xfrm>
          <a:prstGeom prst="rect">
            <a:avLst/>
          </a:prstGeom>
        </p:spPr>
      </p:pic>
      <p:sp>
        <p:nvSpPr>
          <p:cNvPr id="2" name="Title 1"/>
          <p:cNvSpPr>
            <a:spLocks noGrp="1"/>
          </p:cNvSpPr>
          <p:nvPr>
            <p:ph type="title"/>
          </p:nvPr>
        </p:nvSpPr>
        <p:spPr/>
        <p:txBody>
          <a:bodyPr/>
          <a:lstStyle/>
          <a:p>
            <a:r>
              <a:rPr lang="en-US" dirty="0"/>
              <a:t>Our values</a:t>
            </a:r>
          </a:p>
        </p:txBody>
      </p:sp>
      <p:sp>
        <p:nvSpPr>
          <p:cNvPr id="5" name="Slide Number Placeholder 4"/>
          <p:cNvSpPr>
            <a:spLocks noGrp="1"/>
          </p:cNvSpPr>
          <p:nvPr>
            <p:ph type="sldNum" sz="quarter" idx="11"/>
          </p:nvPr>
        </p:nvSpPr>
        <p:spPr/>
        <p:txBody>
          <a:bodyPr/>
          <a:lstStyle/>
          <a:p>
            <a:fld id="{E9AD3EE5-B05A-DB46-A266-E8C7801627B0}" type="slidenum">
              <a:rPr lang="en-US" smtClean="0"/>
              <a:pPr/>
              <a:t>8</a:t>
            </a:fld>
            <a:endParaRPr lang="en-US" dirty="0"/>
          </a:p>
        </p:txBody>
      </p:sp>
      <p:sp>
        <p:nvSpPr>
          <p:cNvPr id="8" name="Pentagon 7"/>
          <p:cNvSpPr/>
          <p:nvPr/>
        </p:nvSpPr>
        <p:spPr>
          <a:xfrm rot="5400000">
            <a:off x="559324" y="1935183"/>
            <a:ext cx="1990032" cy="1889482"/>
          </a:xfrm>
          <a:prstGeom prst="homePlate">
            <a:avLst>
              <a:gd name="adj" fmla="val 29758"/>
            </a:avLst>
          </a:prstGeom>
          <a:blipFill rotWithShape="0">
            <a:blip r:embed="rId3"/>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5400000">
            <a:off x="2742764" y="1935183"/>
            <a:ext cx="1990032" cy="1889482"/>
          </a:xfrm>
          <a:prstGeom prst="homePlate">
            <a:avLst>
              <a:gd name="adj" fmla="val 29758"/>
            </a:avLst>
          </a:prstGeom>
          <a:blipFill rotWithShape="0">
            <a:blip r:embed="rId4"/>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5400000">
            <a:off x="4910590" y="1935183"/>
            <a:ext cx="1990032" cy="1889482"/>
          </a:xfrm>
          <a:prstGeom prst="homePlate">
            <a:avLst>
              <a:gd name="adj" fmla="val 29758"/>
            </a:avLst>
          </a:prstGeom>
          <a:blipFill rotWithShape="0">
            <a:blip r:embed="rId5"/>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rot="5400000">
            <a:off x="7102683" y="1935183"/>
            <a:ext cx="1990032" cy="1889482"/>
          </a:xfrm>
          <a:prstGeom prst="homePlate">
            <a:avLst>
              <a:gd name="adj" fmla="val 29758"/>
            </a:avLst>
          </a:prstGeom>
          <a:blipFill rotWithShape="0">
            <a:blip r:embed="rId6"/>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p:cNvSpPr/>
          <p:nvPr/>
        </p:nvSpPr>
        <p:spPr>
          <a:xfrm rot="5400000">
            <a:off x="9294776" y="1935183"/>
            <a:ext cx="1990032" cy="1889482"/>
          </a:xfrm>
          <a:prstGeom prst="homePlate">
            <a:avLst>
              <a:gd name="adj" fmla="val 29758"/>
            </a:avLst>
          </a:prstGeom>
          <a:blipFill rotWithShape="0">
            <a:blip r:embed="rId7"/>
            <a:stretch>
              <a:fillRect/>
            </a:stretch>
          </a:blipFill>
          <a:ln w="3810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6739" y="4044889"/>
            <a:ext cx="1872342" cy="599138"/>
          </a:xfrm>
          <a:prstGeom prst="rect">
            <a:avLst/>
          </a:prstGeom>
          <a:ln>
            <a:noFill/>
          </a:ln>
        </p:spPr>
        <p:txBody>
          <a:bodyPr vert="horz" wrap="square" lIns="91440" tIns="45720" rIns="0" bIns="0" rtlCol="0" anchor="t" anchorCtr="0">
            <a:spAutoFit/>
          </a:bodyPr>
          <a:lstStyle/>
          <a:p>
            <a:pPr algn="ctr">
              <a:lnSpc>
                <a:spcPct val="80000"/>
              </a:lnSpc>
            </a:pPr>
            <a:r>
              <a:rPr lang="en-US" sz="2200" dirty="0">
                <a:solidFill>
                  <a:schemeClr val="accent1"/>
                </a:solidFill>
              </a:rPr>
              <a:t>Share</a:t>
            </a:r>
            <a:br>
              <a:rPr lang="en-US" sz="2200" dirty="0">
                <a:solidFill>
                  <a:schemeClr val="accent1"/>
                </a:solidFill>
              </a:rPr>
            </a:br>
            <a:r>
              <a:rPr lang="en-US" sz="2200" dirty="0">
                <a:solidFill>
                  <a:schemeClr val="accent2"/>
                </a:solidFill>
              </a:rPr>
              <a:t>a common goal</a:t>
            </a:r>
          </a:p>
        </p:txBody>
      </p:sp>
      <p:sp>
        <p:nvSpPr>
          <p:cNvPr id="16" name="TextBox 15"/>
          <p:cNvSpPr txBox="1"/>
          <p:nvPr/>
        </p:nvSpPr>
        <p:spPr>
          <a:xfrm>
            <a:off x="2794001" y="4044889"/>
            <a:ext cx="1872342" cy="599138"/>
          </a:xfrm>
          <a:prstGeom prst="rect">
            <a:avLst/>
          </a:prstGeom>
          <a:ln>
            <a:noFill/>
          </a:ln>
        </p:spPr>
        <p:txBody>
          <a:bodyPr vert="horz" wrap="square" lIns="91440" tIns="45720" rIns="0" bIns="0" rtlCol="0" anchor="t" anchorCtr="0">
            <a:spAutoFit/>
          </a:bodyPr>
          <a:lstStyle/>
          <a:p>
            <a:pPr algn="ctr">
              <a:lnSpc>
                <a:spcPct val="80000"/>
              </a:lnSpc>
            </a:pPr>
            <a:r>
              <a:rPr lang="en-US" sz="2200" dirty="0">
                <a:solidFill>
                  <a:schemeClr val="accent1"/>
                </a:solidFill>
              </a:rPr>
              <a:t>Foster</a:t>
            </a:r>
            <a:br>
              <a:rPr lang="en-US" sz="2200" dirty="0">
                <a:solidFill>
                  <a:schemeClr val="accent1"/>
                </a:solidFill>
              </a:rPr>
            </a:br>
            <a:r>
              <a:rPr lang="en-US" sz="2200" dirty="0">
                <a:solidFill>
                  <a:schemeClr val="accent2"/>
                </a:solidFill>
              </a:rPr>
              <a:t>bright ideas</a:t>
            </a:r>
          </a:p>
        </p:txBody>
      </p:sp>
      <p:sp>
        <p:nvSpPr>
          <p:cNvPr id="18" name="TextBox 17"/>
          <p:cNvSpPr txBox="1"/>
          <p:nvPr/>
        </p:nvSpPr>
        <p:spPr>
          <a:xfrm>
            <a:off x="4978005" y="4044889"/>
            <a:ext cx="1872342" cy="599138"/>
          </a:xfrm>
          <a:prstGeom prst="rect">
            <a:avLst/>
          </a:prstGeom>
          <a:ln>
            <a:noFill/>
          </a:ln>
        </p:spPr>
        <p:txBody>
          <a:bodyPr vert="horz" wrap="square" lIns="91440" tIns="45720" rIns="0" bIns="0" rtlCol="0" anchor="t" anchorCtr="0">
            <a:spAutoFit/>
          </a:bodyPr>
          <a:lstStyle/>
          <a:p>
            <a:pPr algn="ctr">
              <a:lnSpc>
                <a:spcPct val="80000"/>
              </a:lnSpc>
            </a:pPr>
            <a:r>
              <a:rPr lang="en-US" sz="2200" dirty="0">
                <a:solidFill>
                  <a:schemeClr val="accent1"/>
                </a:solidFill>
              </a:rPr>
              <a:t>Collaborate</a:t>
            </a:r>
            <a:br>
              <a:rPr lang="en-US" sz="2200" dirty="0">
                <a:solidFill>
                  <a:schemeClr val="accent1"/>
                </a:solidFill>
              </a:rPr>
            </a:br>
            <a:r>
              <a:rPr lang="en-US" sz="2200" dirty="0">
                <a:solidFill>
                  <a:schemeClr val="accent2"/>
                </a:solidFill>
              </a:rPr>
              <a:t>globally</a:t>
            </a:r>
          </a:p>
        </p:txBody>
      </p:sp>
      <p:sp>
        <p:nvSpPr>
          <p:cNvPr id="20" name="TextBox 19"/>
          <p:cNvSpPr txBox="1"/>
          <p:nvPr/>
        </p:nvSpPr>
        <p:spPr>
          <a:xfrm>
            <a:off x="7170098" y="4044889"/>
            <a:ext cx="1872342" cy="599138"/>
          </a:xfrm>
          <a:prstGeom prst="rect">
            <a:avLst/>
          </a:prstGeom>
          <a:ln>
            <a:noFill/>
          </a:ln>
        </p:spPr>
        <p:txBody>
          <a:bodyPr vert="horz" wrap="square" lIns="91440" tIns="45720" rIns="0" bIns="0" rtlCol="0" anchor="t" anchorCtr="0">
            <a:spAutoFit/>
          </a:bodyPr>
          <a:lstStyle/>
          <a:p>
            <a:pPr algn="ctr">
              <a:lnSpc>
                <a:spcPct val="80000"/>
              </a:lnSpc>
            </a:pPr>
            <a:r>
              <a:rPr lang="en-US" sz="2200" dirty="0">
                <a:solidFill>
                  <a:schemeClr val="accent1"/>
                </a:solidFill>
              </a:rPr>
              <a:t>Invest</a:t>
            </a:r>
            <a:br>
              <a:rPr lang="en-US" sz="2200" dirty="0">
                <a:solidFill>
                  <a:schemeClr val="accent1"/>
                </a:solidFill>
              </a:rPr>
            </a:br>
            <a:r>
              <a:rPr lang="en-US" sz="2200" dirty="0">
                <a:solidFill>
                  <a:schemeClr val="accent2"/>
                </a:solidFill>
              </a:rPr>
              <a:t>in the future</a:t>
            </a:r>
          </a:p>
        </p:txBody>
      </p:sp>
      <p:sp>
        <p:nvSpPr>
          <p:cNvPr id="22" name="TextBox 21"/>
          <p:cNvSpPr txBox="1"/>
          <p:nvPr/>
        </p:nvSpPr>
        <p:spPr>
          <a:xfrm>
            <a:off x="9329835" y="4044889"/>
            <a:ext cx="1872342" cy="599138"/>
          </a:xfrm>
          <a:prstGeom prst="rect">
            <a:avLst/>
          </a:prstGeom>
          <a:ln>
            <a:noFill/>
          </a:ln>
        </p:spPr>
        <p:txBody>
          <a:bodyPr vert="horz" wrap="square" lIns="91440" tIns="45720" rIns="0" bIns="0" rtlCol="0" anchor="t" anchorCtr="0">
            <a:spAutoFit/>
          </a:bodyPr>
          <a:lstStyle/>
          <a:p>
            <a:pPr algn="ctr">
              <a:lnSpc>
                <a:spcPct val="80000"/>
              </a:lnSpc>
            </a:pPr>
            <a:r>
              <a:rPr lang="en-US" sz="2200" dirty="0">
                <a:solidFill>
                  <a:schemeClr val="accent1"/>
                </a:solidFill>
              </a:rPr>
              <a:t>Celebrate</a:t>
            </a:r>
            <a:br>
              <a:rPr lang="en-US" sz="2200" dirty="0">
                <a:solidFill>
                  <a:schemeClr val="accent1"/>
                </a:solidFill>
              </a:rPr>
            </a:br>
            <a:r>
              <a:rPr lang="en-US" sz="2200" dirty="0">
                <a:solidFill>
                  <a:schemeClr val="accent2"/>
                </a:solidFill>
              </a:rPr>
              <a:t>success</a:t>
            </a:r>
          </a:p>
        </p:txBody>
      </p:sp>
    </p:spTree>
    <p:extLst>
      <p:ext uri="{BB962C8B-B14F-4D97-AF65-F5344CB8AC3E}">
        <p14:creationId xmlns:p14="http://schemas.microsoft.com/office/powerpoint/2010/main" val="21410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4">
            <a:extLst>
              <a:ext uri="{FF2B5EF4-FFF2-40B4-BE49-F238E27FC236}">
                <a16:creationId xmlns:a16="http://schemas.microsoft.com/office/drawing/2014/main" id="{57D5F205-E199-554D-B61A-57AB31880861}"/>
              </a:ext>
            </a:extLst>
          </p:cNvPr>
          <p:cNvPicPr>
            <a:picLocks noChangeAspect="1"/>
          </p:cNvPicPr>
          <p:nvPr/>
        </p:nvPicPr>
        <p:blipFill>
          <a:blip r:embed="rId3"/>
          <a:stretch>
            <a:fillRect/>
          </a:stretch>
        </p:blipFill>
        <p:spPr>
          <a:xfrm>
            <a:off x="0" y="0"/>
            <a:ext cx="12190985" cy="6858000"/>
          </a:xfrm>
          <a:prstGeom prst="rect">
            <a:avLst/>
          </a:prstGeom>
        </p:spPr>
      </p:pic>
      <p:sp>
        <p:nvSpPr>
          <p:cNvPr id="2" name="Title 1"/>
          <p:cNvSpPr>
            <a:spLocks noGrp="1"/>
          </p:cNvSpPr>
          <p:nvPr>
            <p:ph type="title"/>
          </p:nvPr>
        </p:nvSpPr>
        <p:spPr>
          <a:xfrm>
            <a:off x="814691" y="187870"/>
            <a:ext cx="10972800" cy="1143000"/>
          </a:xfrm>
        </p:spPr>
        <p:txBody>
          <a:bodyPr/>
          <a:lstStyle/>
          <a:p>
            <a:pPr algn="l"/>
            <a:r>
              <a:rPr lang="en-US" dirty="0"/>
              <a:t>The [Company] story</a:t>
            </a:r>
          </a:p>
        </p:txBody>
      </p:sp>
      <p:sp>
        <p:nvSpPr>
          <p:cNvPr id="5" name="Slide Number Placeholder 4"/>
          <p:cNvSpPr>
            <a:spLocks noGrp="1"/>
          </p:cNvSpPr>
          <p:nvPr>
            <p:ph type="sldNum" sz="quarter" idx="11"/>
          </p:nvPr>
        </p:nvSpPr>
        <p:spPr/>
        <p:txBody>
          <a:bodyPr/>
          <a:lstStyle/>
          <a:p>
            <a:fld id="{E9AD3EE5-B05A-DB46-A266-E8C7801627B0}" type="slidenum">
              <a:rPr lang="en-US" smtClean="0"/>
              <a:t>9</a:t>
            </a:fld>
            <a:endParaRPr lang="en-US" dirty="0"/>
          </a:p>
        </p:txBody>
      </p:sp>
      <p:cxnSp>
        <p:nvCxnSpPr>
          <p:cNvPr id="8" name="Straight Connector 7"/>
          <p:cNvCxnSpPr/>
          <p:nvPr/>
        </p:nvCxnSpPr>
        <p:spPr>
          <a:xfrm>
            <a:off x="893570" y="3875016"/>
            <a:ext cx="10630901"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14691" y="2238892"/>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1995</a:t>
            </a:r>
          </a:p>
        </p:txBody>
      </p:sp>
      <p:sp>
        <p:nvSpPr>
          <p:cNvPr id="10" name="TextBox 9"/>
          <p:cNvSpPr txBox="1"/>
          <p:nvPr/>
        </p:nvSpPr>
        <p:spPr>
          <a:xfrm>
            <a:off x="814690" y="3195739"/>
            <a:ext cx="1872342" cy="644472"/>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[Company] is founded.</a:t>
            </a:r>
          </a:p>
        </p:txBody>
      </p:sp>
      <p:sp>
        <p:nvSpPr>
          <p:cNvPr id="11" name="TextBox 10"/>
          <p:cNvSpPr txBox="1"/>
          <p:nvPr/>
        </p:nvSpPr>
        <p:spPr>
          <a:xfrm>
            <a:off x="2339962" y="3883230"/>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1999</a:t>
            </a:r>
          </a:p>
        </p:txBody>
      </p:sp>
      <p:sp>
        <p:nvSpPr>
          <p:cNvPr id="12" name="TextBox 11"/>
          <p:cNvSpPr txBox="1"/>
          <p:nvPr/>
        </p:nvSpPr>
        <p:spPr>
          <a:xfrm>
            <a:off x="2339961" y="4800334"/>
            <a:ext cx="2056883" cy="939937"/>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[Company] Australia is formed.</a:t>
            </a:r>
          </a:p>
        </p:txBody>
      </p:sp>
      <p:sp>
        <p:nvSpPr>
          <p:cNvPr id="13" name="TextBox 12"/>
          <p:cNvSpPr txBox="1"/>
          <p:nvPr/>
        </p:nvSpPr>
        <p:spPr>
          <a:xfrm>
            <a:off x="4569095" y="2238892"/>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2007</a:t>
            </a:r>
          </a:p>
        </p:txBody>
      </p:sp>
      <p:sp>
        <p:nvSpPr>
          <p:cNvPr id="14" name="TextBox 13"/>
          <p:cNvSpPr txBox="1"/>
          <p:nvPr/>
        </p:nvSpPr>
        <p:spPr>
          <a:xfrm>
            <a:off x="4569093" y="3155996"/>
            <a:ext cx="2593273" cy="649409"/>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[Company] North America is founded.</a:t>
            </a:r>
          </a:p>
        </p:txBody>
      </p:sp>
      <p:sp>
        <p:nvSpPr>
          <p:cNvPr id="15" name="TextBox 14"/>
          <p:cNvSpPr txBox="1"/>
          <p:nvPr/>
        </p:nvSpPr>
        <p:spPr>
          <a:xfrm>
            <a:off x="7382064" y="3892820"/>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2015</a:t>
            </a:r>
          </a:p>
        </p:txBody>
      </p:sp>
      <p:sp>
        <p:nvSpPr>
          <p:cNvPr id="16" name="TextBox 15"/>
          <p:cNvSpPr txBox="1"/>
          <p:nvPr/>
        </p:nvSpPr>
        <p:spPr>
          <a:xfrm>
            <a:off x="7382063" y="4809924"/>
            <a:ext cx="2056883" cy="939937"/>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[Company] Europe is formed.</a:t>
            </a:r>
          </a:p>
        </p:txBody>
      </p:sp>
      <p:sp>
        <p:nvSpPr>
          <p:cNvPr id="17" name="TextBox 16"/>
          <p:cNvSpPr txBox="1"/>
          <p:nvPr/>
        </p:nvSpPr>
        <p:spPr>
          <a:xfrm>
            <a:off x="8647230" y="2238892"/>
            <a:ext cx="1872342" cy="969496"/>
          </a:xfrm>
          <a:prstGeom prst="rect">
            <a:avLst/>
          </a:prstGeom>
          <a:ln>
            <a:noFill/>
          </a:ln>
        </p:spPr>
        <p:txBody>
          <a:bodyPr vert="horz" wrap="square" lIns="91440" tIns="45720" rIns="0" bIns="0" rtlCol="0" anchor="t" anchorCtr="0">
            <a:spAutoFit/>
          </a:bodyPr>
          <a:lstStyle/>
          <a:p>
            <a:r>
              <a:rPr lang="en-US" sz="6000" b="1" dirty="0">
                <a:solidFill>
                  <a:schemeClr val="accent1"/>
                </a:solidFill>
              </a:rPr>
              <a:t>2017</a:t>
            </a:r>
          </a:p>
        </p:txBody>
      </p:sp>
      <p:sp>
        <p:nvSpPr>
          <p:cNvPr id="18" name="TextBox 17"/>
          <p:cNvSpPr txBox="1"/>
          <p:nvPr/>
        </p:nvSpPr>
        <p:spPr>
          <a:xfrm>
            <a:off x="8647228" y="3155996"/>
            <a:ext cx="2593273" cy="649409"/>
          </a:xfrm>
          <a:prstGeom prst="rect">
            <a:avLst/>
          </a:prstGeom>
          <a:ln>
            <a:noFill/>
          </a:ln>
        </p:spPr>
        <p:txBody>
          <a:bodyPr vert="horz" wrap="square" lIns="91440" tIns="45720" rIns="0" bIns="0" rtlCol="0" anchor="t" anchorCtr="0">
            <a:spAutoFit/>
          </a:bodyPr>
          <a:lstStyle/>
          <a:p>
            <a:pPr>
              <a:lnSpc>
                <a:spcPct val="80000"/>
              </a:lnSpc>
            </a:pPr>
            <a:r>
              <a:rPr lang="en-US" sz="2400" dirty="0">
                <a:solidFill>
                  <a:schemeClr val="accent2"/>
                </a:solidFill>
              </a:rPr>
              <a:t>[CEO] becomes the new CEO</a:t>
            </a:r>
          </a:p>
        </p:txBody>
      </p:sp>
      <p:sp>
        <p:nvSpPr>
          <p:cNvPr id="20" name="Oval 19"/>
          <p:cNvSpPr/>
          <p:nvPr/>
        </p:nvSpPr>
        <p:spPr>
          <a:xfrm>
            <a:off x="814691" y="3769637"/>
            <a:ext cx="194982" cy="1949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387286" y="3769637"/>
            <a:ext cx="194982" cy="1949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569095" y="3769637"/>
            <a:ext cx="194982" cy="1949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413652" y="3769637"/>
            <a:ext cx="194982" cy="1949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8648929" y="3769637"/>
            <a:ext cx="194982" cy="1949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0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PSC Master">
  <a:themeElements>
    <a:clrScheme name="Custom 1">
      <a:dk1>
        <a:srgbClr val="090A0F"/>
      </a:dk1>
      <a:lt1>
        <a:sysClr val="window" lastClr="FFFFFF"/>
      </a:lt1>
      <a:dk2>
        <a:srgbClr val="464547"/>
      </a:dk2>
      <a:lt2>
        <a:srgbClr val="E2E3E4"/>
      </a:lt2>
      <a:accent1>
        <a:srgbClr val="007AC3"/>
      </a:accent1>
      <a:accent2>
        <a:srgbClr val="00AEEF"/>
      </a:accent2>
      <a:accent3>
        <a:srgbClr val="8D9093"/>
      </a:accent3>
      <a:accent4>
        <a:srgbClr val="A1A534"/>
      </a:accent4>
      <a:accent5>
        <a:srgbClr val="B8602C"/>
      </a:accent5>
      <a:accent6>
        <a:srgbClr val="945089"/>
      </a:accent6>
      <a:hlink>
        <a:srgbClr val="00AEEF"/>
      </a:hlink>
      <a:folHlink>
        <a:srgbClr val="007A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vert="horz" wrap="none" lIns="91440" tIns="45720" rIns="0" bIns="0" rtlCol="0" anchor="t" anchorCtr="0">
        <a:spAutoFit/>
      </a:bodyPr>
      <a:lstStyle>
        <a:defPPr algn="l">
          <a:defRPr sz="1800" i="1" dirty="0" err="1" smtClean="0">
            <a:solidFill>
              <a:schemeClr val="tx2"/>
            </a:solidFill>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0C4ED34A8009458774E6568854B325" ma:contentTypeVersion="12" ma:contentTypeDescription="Create a new document." ma:contentTypeScope="" ma:versionID="c634ee865c44a1f9083d4f0f7029cb8b">
  <xsd:schema xmlns:xsd="http://www.w3.org/2001/XMLSchema" xmlns:xs="http://www.w3.org/2001/XMLSchema" xmlns:p="http://schemas.microsoft.com/office/2006/metadata/properties" xmlns:ns2="c1750aa7-48f5-4aa7-95c8-a9747a0f5fb6" xmlns:ns3="97402057-aac4-4f34-ace9-12c52f964281" targetNamespace="http://schemas.microsoft.com/office/2006/metadata/properties" ma:root="true" ma:fieldsID="af6132bf1bb5128e5de0bb2a076bf65e" ns2:_="" ns3:_="">
    <xsd:import namespace="c1750aa7-48f5-4aa7-95c8-a9747a0f5fb6"/>
    <xsd:import namespace="97402057-aac4-4f34-ace9-12c52f9642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50aa7-48f5-4aa7-95c8-a9747a0f5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402057-aac4-4f34-ace9-12c52f9642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FC2A26-D69F-476A-986C-BF967156A0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50aa7-48f5-4aa7-95c8-a9747a0f5fb6"/>
    <ds:schemaRef ds:uri="97402057-aac4-4f34-ace9-12c52f9642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C222B-2648-47A5-A808-0FD5BC04D9F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655F988-6EB2-47BD-A9AE-B7F46106BC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812</TotalTime>
  <Words>1851</Words>
  <Application>Microsoft Office PowerPoint</Application>
  <PresentationFormat>Widescreen</PresentationFormat>
  <Paragraphs>242</Paragraphs>
  <Slides>40</Slides>
  <Notes>24</Notes>
  <HiddenSlides>5</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PSC Master</vt:lpstr>
      <vt:lpstr>How to use this presentation</vt:lpstr>
      <vt:lpstr>We help you power a more sustainable world.</vt:lpstr>
      <vt:lpstr>We help you power a more sustainable world.</vt:lpstr>
      <vt:lpstr>We help you power a more sustainable world.</vt:lpstr>
      <vt:lpstr>We help you power a more sustainable world.</vt:lpstr>
      <vt:lpstr>Table of contents</vt:lpstr>
      <vt:lpstr>Our vision</vt:lpstr>
      <vt:lpstr>Our values</vt:lpstr>
      <vt:lpstr>The [Company] story</vt:lpstr>
      <vt:lpstr>[Company] at a glance</vt:lpstr>
      <vt:lpstr>15 locations for a worldwide presence</vt:lpstr>
      <vt:lpstr>6 service lines. 1 group.</vt:lpstr>
      <vt:lpstr>6 service lines. 1 group.</vt:lpstr>
      <vt:lpstr>6 service lines. 1 group.</vt:lpstr>
      <vt:lpstr>6 service lines. 1 group.</vt:lpstr>
      <vt:lpstr>6 service lines. 1 group.</vt:lpstr>
      <vt:lpstr>6 service lines. 1 group.</vt:lpstr>
      <vt:lpstr>6 service lines. 1 group.</vt:lpstr>
      <vt:lpstr>6 service lines. 1 group.</vt:lpstr>
      <vt:lpstr>6 service lines. 1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clients</vt:lpstr>
      <vt:lpstr>Asia Pacific clients</vt:lpstr>
      <vt:lpstr>North American clients</vt:lpstr>
      <vt:lpstr>European clients</vt:lpstr>
      <vt:lpstr>Our leadership team</vt:lpstr>
      <vt:lpstr>Our Projects</vt:lpstr>
      <vt:lpstr>Waste-to-energy grid connection for WTI</vt:lpstr>
      <vt:lpstr>Due diligence studies and advisory for solar farm</vt:lpstr>
      <vt:lpstr>Energy Management System roadmap</vt:lpstr>
      <vt:lpstr>Build your own project summary – no quote</vt:lpstr>
      <vt:lpstr>Build your own project summary – with quote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 2 lines max</dc:title>
  <dc:creator>Gayle Wooster</dc:creator>
  <cp:lastModifiedBy>Tim Ritchie</cp:lastModifiedBy>
  <cp:revision>63</cp:revision>
  <dcterms:created xsi:type="dcterms:W3CDTF">2021-01-08T19:12:57Z</dcterms:created>
  <dcterms:modified xsi:type="dcterms:W3CDTF">2022-05-01T16:20:06Z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0x010100680C4ED34A8009458774E6568854B325</vt:lpwstr>
  </property>
</Properties>
</file>