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92" r:id="rId2"/>
  </p:sldMasterIdLst>
  <p:notesMasterIdLst>
    <p:notesMasterId r:id="rId53"/>
  </p:notesMasterIdLst>
  <p:sldIdLst>
    <p:sldId id="284" r:id="rId3"/>
    <p:sldId id="285" r:id="rId4"/>
    <p:sldId id="286" r:id="rId5"/>
    <p:sldId id="287" r:id="rId6"/>
    <p:sldId id="288" r:id="rId7"/>
    <p:sldId id="289" r:id="rId8"/>
    <p:sldId id="290" r:id="rId9"/>
    <p:sldId id="291" r:id="rId10"/>
    <p:sldId id="292" r:id="rId11"/>
    <p:sldId id="293" r:id="rId12"/>
    <p:sldId id="294" r:id="rId13"/>
    <p:sldId id="295" r:id="rId14"/>
    <p:sldId id="296" r:id="rId15"/>
    <p:sldId id="297" r:id="rId16"/>
    <p:sldId id="298" r:id="rId17"/>
    <p:sldId id="299" r:id="rId18"/>
    <p:sldId id="328" r:id="rId19"/>
    <p:sldId id="330" r:id="rId20"/>
    <p:sldId id="331" r:id="rId21"/>
    <p:sldId id="332" r:id="rId22"/>
    <p:sldId id="333" r:id="rId23"/>
    <p:sldId id="334" r:id="rId24"/>
    <p:sldId id="335" r:id="rId25"/>
    <p:sldId id="336" r:id="rId26"/>
    <p:sldId id="337" r:id="rId27"/>
    <p:sldId id="338" r:id="rId28"/>
    <p:sldId id="339" r:id="rId29"/>
    <p:sldId id="340" r:id="rId30"/>
    <p:sldId id="341" r:id="rId31"/>
    <p:sldId id="342" r:id="rId32"/>
    <p:sldId id="343" r:id="rId33"/>
    <p:sldId id="344" r:id="rId34"/>
    <p:sldId id="345" r:id="rId35"/>
    <p:sldId id="346" r:id="rId36"/>
    <p:sldId id="347" r:id="rId37"/>
    <p:sldId id="348" r:id="rId38"/>
    <p:sldId id="318" r:id="rId39"/>
    <p:sldId id="614" r:id="rId40"/>
    <p:sldId id="601" r:id="rId41"/>
    <p:sldId id="602" r:id="rId42"/>
    <p:sldId id="319" r:id="rId43"/>
    <p:sldId id="320" r:id="rId44"/>
    <p:sldId id="321" r:id="rId45"/>
    <p:sldId id="322" r:id="rId46"/>
    <p:sldId id="323" r:id="rId47"/>
    <p:sldId id="324" r:id="rId48"/>
    <p:sldId id="325" r:id="rId49"/>
    <p:sldId id="326" r:id="rId50"/>
    <p:sldId id="327" r:id="rId51"/>
    <p:sldId id="271"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79ED9"/>
    <a:srgbClr val="022342"/>
    <a:srgbClr val="F4352E"/>
    <a:srgbClr val="8A8B8E"/>
    <a:srgbClr val="4A4A4A"/>
    <a:srgbClr val="82C7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74171"/>
  </p:normalViewPr>
  <p:slideViewPr>
    <p:cSldViewPr snapToGrid="0" snapToObjects="1" showGuides="1">
      <p:cViewPr varScale="1">
        <p:scale>
          <a:sx n="114" d="100"/>
          <a:sy n="114" d="100"/>
        </p:scale>
        <p:origin x="414"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8.5032640964870593E-2"/>
          <c:y val="0.16892652616106241"/>
          <c:w val="0.75414290410230633"/>
          <c:h val="0.73693328456291785"/>
        </c:manualLayout>
      </c:layout>
      <c:pie3DChart>
        <c:varyColors val="1"/>
        <c:ser>
          <c:idx val="0"/>
          <c:order val="0"/>
          <c:tx>
            <c:strRef>
              <c:f>Sheet1!$B$1</c:f>
              <c:strCache>
                <c:ptCount val="1"/>
                <c:pt idx="0">
                  <c:v>Expense Categories</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2-CBE7-4AB2-B66C-7AB8DF671A46}"/>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CBE7-4AB2-B66C-7AB8DF671A46}"/>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CBE7-4AB2-B66C-7AB8DF671A46}"/>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4-CBE7-4AB2-B66C-7AB8DF671A46}"/>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CBE7-4AB2-B66C-7AB8DF671A46}"/>
              </c:ext>
            </c:extLst>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6-CBE7-4AB2-B66C-7AB8DF671A46}"/>
              </c:ext>
            </c:extLst>
          </c:dPt>
          <c:dPt>
            <c:idx val="6"/>
            <c:bubble3D val="0"/>
            <c:spPr>
              <a:solidFill>
                <a:schemeClr val="accent1">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CBE7-4AB2-B66C-7AB8DF671A46}"/>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2-CBE7-4AB2-B66C-7AB8DF671A46}"/>
                </c:ext>
              </c:extLst>
            </c:dLbl>
            <c:dLbl>
              <c:idx val="1"/>
              <c:layout>
                <c:manualLayout>
                  <c:x val="6.1452822136177521E-3"/>
                  <c:y val="-8.7784483080780868E-3"/>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BE7-4AB2-B66C-7AB8DF671A46}"/>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3-CBE7-4AB2-B66C-7AB8DF671A46}"/>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4-CBE7-4AB2-B66C-7AB8DF671A46}"/>
                </c:ext>
              </c:extLst>
            </c:dLbl>
            <c:dLbl>
              <c:idx val="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5-CBE7-4AB2-B66C-7AB8DF671A46}"/>
                </c:ext>
              </c:extLst>
            </c:dLbl>
            <c:dLbl>
              <c:idx val="5"/>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6"/>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6-CBE7-4AB2-B66C-7AB8DF671A46}"/>
                </c:ext>
              </c:extLst>
            </c:dLbl>
            <c:dLbl>
              <c:idx val="6"/>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lumMod val="60000"/>
                        </a:schemeClr>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7-CBE7-4AB2-B66C-7AB8DF671A46}"/>
                </c:ext>
              </c:extLst>
            </c:dLbl>
            <c:spPr>
              <a:noFill/>
              <a:ln>
                <a:noFill/>
              </a:ln>
              <a:effectLst/>
            </c:spPr>
            <c:dLblPos val="outEnd"/>
            <c:showLegendKey val="0"/>
            <c:showVal val="0"/>
            <c:showCatName val="1"/>
            <c:showSerName val="0"/>
            <c:showPercent val="0"/>
            <c:showBubbleSize val="0"/>
            <c:showLeaderLines val="0"/>
            <c:extLst>
              <c:ext xmlns:c15="http://schemas.microsoft.com/office/drawing/2012/chart" uri="{CE6537A1-D6FC-4f65-9D91-7224C49458BB}"/>
            </c:extLst>
          </c:dLbls>
          <c:cat>
            <c:strRef>
              <c:f>Sheet1!$A$2:$A$8</c:f>
              <c:strCache>
                <c:ptCount val="7"/>
                <c:pt idx="0">
                  <c:v>Cleaning</c:v>
                </c:pt>
                <c:pt idx="1">
                  <c:v>Maintenance</c:v>
                </c:pt>
                <c:pt idx="2">
                  <c:v>Utilities</c:v>
                </c:pt>
                <c:pt idx="3">
                  <c:v>Grounds</c:v>
                </c:pt>
                <c:pt idx="4">
                  <c:v>Security</c:v>
                </c:pt>
                <c:pt idx="5">
                  <c:v>Administrative</c:v>
                </c:pt>
                <c:pt idx="6">
                  <c:v>Fixed</c:v>
                </c:pt>
              </c:strCache>
            </c:strRef>
          </c:cat>
          <c:val>
            <c:numRef>
              <c:f>Sheet1!$B$2:$B$8</c:f>
              <c:numCache>
                <c:formatCode>General</c:formatCode>
                <c:ptCount val="7"/>
                <c:pt idx="0">
                  <c:v>1.48</c:v>
                </c:pt>
                <c:pt idx="1">
                  <c:v>2.25</c:v>
                </c:pt>
                <c:pt idx="2">
                  <c:v>2.27</c:v>
                </c:pt>
                <c:pt idx="3">
                  <c:v>0.25</c:v>
                </c:pt>
                <c:pt idx="4">
                  <c:v>0.75</c:v>
                </c:pt>
                <c:pt idx="5">
                  <c:v>1.4</c:v>
                </c:pt>
                <c:pt idx="6">
                  <c:v>4</c:v>
                </c:pt>
              </c:numCache>
            </c:numRef>
          </c:val>
          <c:extLst>
            <c:ext xmlns:c16="http://schemas.microsoft.com/office/drawing/2014/chart" uri="{C3380CC4-5D6E-409C-BE32-E72D297353CC}">
              <c16:uniqueId val="{00000000-CBE7-4AB2-B66C-7AB8DF671A46}"/>
            </c:ext>
          </c:extLst>
        </c:ser>
        <c:dLbls>
          <c:dLblPos val="outEnd"/>
          <c:showLegendKey val="0"/>
          <c:showVal val="0"/>
          <c:showCatName val="1"/>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11C795-51E3-44C0-9A39-2AFC42AC3A39}" type="doc">
      <dgm:prSet loTypeId="urn:microsoft.com/office/officeart/2011/layout/CircleProcess" loCatId="process" qsTypeId="urn:microsoft.com/office/officeart/2005/8/quickstyle/simple1" qsCatId="simple" csTypeId="urn:microsoft.com/office/officeart/2005/8/colors/accent1_2" csCatId="accent1" phldr="1"/>
      <dgm:spPr/>
    </dgm:pt>
    <dgm:pt modelId="{98101FC6-B1C7-4E1D-8789-5F37EC3F2B15}">
      <dgm:prSet phldrT="[Text]" custT="1"/>
      <dgm:spPr/>
      <dgm:t>
        <a:bodyPr/>
        <a:lstStyle/>
        <a:p>
          <a:r>
            <a:rPr lang="en-US" sz="1400" dirty="0">
              <a:latin typeface="Open Sans Light" panose="020B0306030504020204" pitchFamily="34" charset="0"/>
              <a:ea typeface="Open Sans Light" panose="020B0306030504020204" pitchFamily="34" charset="0"/>
              <a:cs typeface="Open Sans Light" panose="020B0306030504020204" pitchFamily="34" charset="0"/>
            </a:rPr>
            <a:t>Discovery call</a:t>
          </a:r>
        </a:p>
      </dgm:t>
    </dgm:pt>
    <dgm:pt modelId="{DB4BD628-B927-46CC-AA96-75E4E71C4333}" type="parTrans" cxnId="{08469579-6E6C-4C51-8438-1BDEECCFA321}">
      <dgm:prSet/>
      <dgm:spPr/>
      <dgm:t>
        <a:bodyPr/>
        <a:lstStyle/>
        <a:p>
          <a:endParaRPr lang="en-US" sz="1400">
            <a:latin typeface="Open Sans Light" panose="020B0306030504020204" pitchFamily="34" charset="0"/>
            <a:ea typeface="Open Sans Light" panose="020B0306030504020204" pitchFamily="34" charset="0"/>
            <a:cs typeface="Open Sans Light" panose="020B0306030504020204" pitchFamily="34" charset="0"/>
          </a:endParaRPr>
        </a:p>
      </dgm:t>
    </dgm:pt>
    <dgm:pt modelId="{813D8E19-303C-4973-83CA-2464AE76C71D}" type="sibTrans" cxnId="{08469579-6E6C-4C51-8438-1BDEECCFA321}">
      <dgm:prSet/>
      <dgm:spPr/>
      <dgm:t>
        <a:bodyPr/>
        <a:lstStyle/>
        <a:p>
          <a:endParaRPr lang="en-US" sz="1400">
            <a:latin typeface="Open Sans Light" panose="020B0306030504020204" pitchFamily="34" charset="0"/>
            <a:ea typeface="Open Sans Light" panose="020B0306030504020204" pitchFamily="34" charset="0"/>
            <a:cs typeface="Open Sans Light" panose="020B0306030504020204" pitchFamily="34" charset="0"/>
          </a:endParaRPr>
        </a:p>
      </dgm:t>
    </dgm:pt>
    <dgm:pt modelId="{4A3CC3C3-3FF9-4740-97AE-7000CAA91183}">
      <dgm:prSet phldrT="[Text]" custT="1"/>
      <dgm:spPr/>
      <dgm:t>
        <a:bodyPr/>
        <a:lstStyle/>
        <a:p>
          <a:r>
            <a:rPr lang="en-US" sz="1400" dirty="0">
              <a:latin typeface="Open Sans Light" panose="020B0306030504020204" pitchFamily="34" charset="0"/>
              <a:ea typeface="Open Sans Light" panose="020B0306030504020204" pitchFamily="34" charset="0"/>
              <a:cs typeface="Open Sans Light" panose="020B0306030504020204" pitchFamily="34" charset="0"/>
            </a:rPr>
            <a:t>Execute agreement</a:t>
          </a:r>
        </a:p>
      </dgm:t>
    </dgm:pt>
    <dgm:pt modelId="{543D45D6-0871-4891-A7DC-CB235A7FD5F6}" type="parTrans" cxnId="{BCC7E0F5-BA2B-4591-8295-E1085680AE68}">
      <dgm:prSet/>
      <dgm:spPr/>
      <dgm:t>
        <a:bodyPr/>
        <a:lstStyle/>
        <a:p>
          <a:endParaRPr lang="en-US" sz="1400">
            <a:latin typeface="Open Sans Light" panose="020B0306030504020204" pitchFamily="34" charset="0"/>
            <a:ea typeface="Open Sans Light" panose="020B0306030504020204" pitchFamily="34" charset="0"/>
            <a:cs typeface="Open Sans Light" panose="020B0306030504020204" pitchFamily="34" charset="0"/>
          </a:endParaRPr>
        </a:p>
      </dgm:t>
    </dgm:pt>
    <dgm:pt modelId="{96DE0495-98A9-47DE-A6A6-3062939E5455}" type="sibTrans" cxnId="{BCC7E0F5-BA2B-4591-8295-E1085680AE68}">
      <dgm:prSet/>
      <dgm:spPr/>
      <dgm:t>
        <a:bodyPr/>
        <a:lstStyle/>
        <a:p>
          <a:endParaRPr lang="en-US" sz="1400">
            <a:latin typeface="Open Sans Light" panose="020B0306030504020204" pitchFamily="34" charset="0"/>
            <a:ea typeface="Open Sans Light" panose="020B0306030504020204" pitchFamily="34" charset="0"/>
            <a:cs typeface="Open Sans Light" panose="020B0306030504020204" pitchFamily="34" charset="0"/>
          </a:endParaRPr>
        </a:p>
      </dgm:t>
    </dgm:pt>
    <dgm:pt modelId="{41698BEC-9C95-4D7E-B22E-41C909E9EBF0}">
      <dgm:prSet phldrT="[Text]" custT="1"/>
      <dgm:spPr/>
      <dgm:t>
        <a:bodyPr/>
        <a:lstStyle/>
        <a:p>
          <a:r>
            <a:rPr lang="en-US" sz="1400" dirty="0">
              <a:latin typeface="Open Sans Light" panose="020B0306030504020204" pitchFamily="34" charset="0"/>
              <a:ea typeface="Open Sans Light" panose="020B0306030504020204" pitchFamily="34" charset="0"/>
              <a:cs typeface="Open Sans Light" panose="020B0306030504020204" pitchFamily="34" charset="0"/>
            </a:rPr>
            <a:t>Site survey</a:t>
          </a:r>
        </a:p>
      </dgm:t>
    </dgm:pt>
    <dgm:pt modelId="{87E0E6E7-74DF-49E4-9C54-1FD62736F9B8}" type="parTrans" cxnId="{8C15F5FE-0D4B-4722-AAE0-7FCF329C28A1}">
      <dgm:prSet/>
      <dgm:spPr/>
      <dgm:t>
        <a:bodyPr/>
        <a:lstStyle/>
        <a:p>
          <a:endParaRPr lang="en-US" sz="1400">
            <a:latin typeface="Open Sans Light" panose="020B0306030504020204" pitchFamily="34" charset="0"/>
            <a:ea typeface="Open Sans Light" panose="020B0306030504020204" pitchFamily="34" charset="0"/>
            <a:cs typeface="Open Sans Light" panose="020B0306030504020204" pitchFamily="34" charset="0"/>
          </a:endParaRPr>
        </a:p>
      </dgm:t>
    </dgm:pt>
    <dgm:pt modelId="{99DF0709-9B12-46FB-A976-9999AF3C129E}" type="sibTrans" cxnId="{8C15F5FE-0D4B-4722-AAE0-7FCF329C28A1}">
      <dgm:prSet/>
      <dgm:spPr/>
      <dgm:t>
        <a:bodyPr/>
        <a:lstStyle/>
        <a:p>
          <a:endParaRPr lang="en-US" sz="1400">
            <a:latin typeface="Open Sans Light" panose="020B0306030504020204" pitchFamily="34" charset="0"/>
            <a:ea typeface="Open Sans Light" panose="020B0306030504020204" pitchFamily="34" charset="0"/>
            <a:cs typeface="Open Sans Light" panose="020B0306030504020204" pitchFamily="34" charset="0"/>
          </a:endParaRPr>
        </a:p>
      </dgm:t>
    </dgm:pt>
    <dgm:pt modelId="{BCE2CDF5-C21E-4975-A158-88CD9E997323}">
      <dgm:prSet phldrT="[Text]" custT="1"/>
      <dgm:spPr/>
      <dgm:t>
        <a:bodyPr/>
        <a:lstStyle/>
        <a:p>
          <a:r>
            <a:rPr lang="en-US" sz="1400" dirty="0">
              <a:latin typeface="Open Sans Light" panose="020B0306030504020204" pitchFamily="34" charset="0"/>
              <a:ea typeface="Open Sans Light" panose="020B0306030504020204" pitchFamily="34" charset="0"/>
              <a:cs typeface="Open Sans Light" panose="020B0306030504020204" pitchFamily="34" charset="0"/>
            </a:rPr>
            <a:t>Hardware installation</a:t>
          </a:r>
        </a:p>
      </dgm:t>
    </dgm:pt>
    <dgm:pt modelId="{98168E75-6E82-47A0-A078-241E7AB5FE82}" type="parTrans" cxnId="{3CCF86DE-FC9D-4433-A4DD-60D59EDA1399}">
      <dgm:prSet/>
      <dgm:spPr/>
      <dgm:t>
        <a:bodyPr/>
        <a:lstStyle/>
        <a:p>
          <a:endParaRPr lang="en-US" sz="1400">
            <a:latin typeface="Open Sans Light" panose="020B0306030504020204" pitchFamily="34" charset="0"/>
            <a:ea typeface="Open Sans Light" panose="020B0306030504020204" pitchFamily="34" charset="0"/>
            <a:cs typeface="Open Sans Light" panose="020B0306030504020204" pitchFamily="34" charset="0"/>
          </a:endParaRPr>
        </a:p>
      </dgm:t>
    </dgm:pt>
    <dgm:pt modelId="{9562664A-BC4E-4446-A6B8-02F00EF3FDD1}" type="sibTrans" cxnId="{3CCF86DE-FC9D-4433-A4DD-60D59EDA1399}">
      <dgm:prSet/>
      <dgm:spPr/>
      <dgm:t>
        <a:bodyPr/>
        <a:lstStyle/>
        <a:p>
          <a:endParaRPr lang="en-US" sz="1400">
            <a:latin typeface="Open Sans Light" panose="020B0306030504020204" pitchFamily="34" charset="0"/>
            <a:ea typeface="Open Sans Light" panose="020B0306030504020204" pitchFamily="34" charset="0"/>
            <a:cs typeface="Open Sans Light" panose="020B0306030504020204" pitchFamily="34" charset="0"/>
          </a:endParaRPr>
        </a:p>
      </dgm:t>
    </dgm:pt>
    <dgm:pt modelId="{F58A2330-2D38-4255-8323-74B4EE7246FE}">
      <dgm:prSet phldrT="[Text]" custT="1"/>
      <dgm:spPr/>
      <dgm:t>
        <a:bodyPr/>
        <a:lstStyle/>
        <a:p>
          <a:r>
            <a:rPr lang="en-US" sz="1400" dirty="0">
              <a:latin typeface="Open Sans Light" panose="020B0306030504020204" pitchFamily="34" charset="0"/>
              <a:ea typeface="Open Sans Light" panose="020B0306030504020204" pitchFamily="34" charset="0"/>
              <a:cs typeface="Open Sans Light" panose="020B0306030504020204" pitchFamily="34" charset="0"/>
            </a:rPr>
            <a:t>Backend configuration</a:t>
          </a:r>
        </a:p>
      </dgm:t>
    </dgm:pt>
    <dgm:pt modelId="{7811266D-1347-4165-8C5D-2847A29532C9}" type="parTrans" cxnId="{B7B1CAFE-8D26-4054-B215-B0E1851D4079}">
      <dgm:prSet/>
      <dgm:spPr/>
      <dgm:t>
        <a:bodyPr/>
        <a:lstStyle/>
        <a:p>
          <a:endParaRPr lang="en-US" sz="1400">
            <a:latin typeface="Open Sans Light" panose="020B0306030504020204" pitchFamily="34" charset="0"/>
            <a:ea typeface="Open Sans Light" panose="020B0306030504020204" pitchFamily="34" charset="0"/>
            <a:cs typeface="Open Sans Light" panose="020B0306030504020204" pitchFamily="34" charset="0"/>
          </a:endParaRPr>
        </a:p>
      </dgm:t>
    </dgm:pt>
    <dgm:pt modelId="{323E1C43-1D4E-4089-958A-07E59210E1A6}" type="sibTrans" cxnId="{B7B1CAFE-8D26-4054-B215-B0E1851D4079}">
      <dgm:prSet/>
      <dgm:spPr/>
      <dgm:t>
        <a:bodyPr/>
        <a:lstStyle/>
        <a:p>
          <a:endParaRPr lang="en-US" sz="1400">
            <a:latin typeface="Open Sans Light" panose="020B0306030504020204" pitchFamily="34" charset="0"/>
            <a:ea typeface="Open Sans Light" panose="020B0306030504020204" pitchFamily="34" charset="0"/>
            <a:cs typeface="Open Sans Light" panose="020B0306030504020204" pitchFamily="34" charset="0"/>
          </a:endParaRPr>
        </a:p>
      </dgm:t>
    </dgm:pt>
    <dgm:pt modelId="{4D7CCD2E-B053-495F-A307-11DCA131D7D5}">
      <dgm:prSet phldrT="[Text]" custT="1"/>
      <dgm:spPr/>
      <dgm:t>
        <a:bodyPr/>
        <a:lstStyle/>
        <a:p>
          <a:r>
            <a:rPr lang="en-US" sz="1400" dirty="0">
              <a:latin typeface="Open Sans Light" panose="020B0306030504020204" pitchFamily="34" charset="0"/>
              <a:ea typeface="Open Sans Light" panose="020B0306030504020204" pitchFamily="34" charset="0"/>
              <a:cs typeface="Open Sans Light" panose="020B0306030504020204" pitchFamily="34" charset="0"/>
            </a:rPr>
            <a:t>Baseline review</a:t>
          </a:r>
        </a:p>
      </dgm:t>
    </dgm:pt>
    <dgm:pt modelId="{CDDA1E3D-D56E-40D8-A737-E9E7FE5CCCE1}" type="parTrans" cxnId="{E478265A-85DE-4968-98D1-074AD1A346F7}">
      <dgm:prSet/>
      <dgm:spPr/>
      <dgm:t>
        <a:bodyPr/>
        <a:lstStyle/>
        <a:p>
          <a:endParaRPr lang="en-US" sz="1400">
            <a:latin typeface="Open Sans Light" panose="020B0306030504020204" pitchFamily="34" charset="0"/>
            <a:ea typeface="Open Sans Light" panose="020B0306030504020204" pitchFamily="34" charset="0"/>
            <a:cs typeface="Open Sans Light" panose="020B0306030504020204" pitchFamily="34" charset="0"/>
          </a:endParaRPr>
        </a:p>
      </dgm:t>
    </dgm:pt>
    <dgm:pt modelId="{EAB47CDB-FAC8-4C77-8971-42CCF9F609B5}" type="sibTrans" cxnId="{E478265A-85DE-4968-98D1-074AD1A346F7}">
      <dgm:prSet/>
      <dgm:spPr/>
      <dgm:t>
        <a:bodyPr/>
        <a:lstStyle/>
        <a:p>
          <a:endParaRPr lang="en-US" sz="1400">
            <a:latin typeface="Open Sans Light" panose="020B0306030504020204" pitchFamily="34" charset="0"/>
            <a:ea typeface="Open Sans Light" panose="020B0306030504020204" pitchFamily="34" charset="0"/>
            <a:cs typeface="Open Sans Light" panose="020B0306030504020204" pitchFamily="34" charset="0"/>
          </a:endParaRPr>
        </a:p>
      </dgm:t>
    </dgm:pt>
    <dgm:pt modelId="{896216A7-7A56-4BD1-9F29-5F94F8954AA3}" type="pres">
      <dgm:prSet presAssocID="{0A11C795-51E3-44C0-9A39-2AFC42AC3A39}" presName="Name0" presStyleCnt="0">
        <dgm:presLayoutVars>
          <dgm:chMax val="11"/>
          <dgm:chPref val="11"/>
          <dgm:dir/>
          <dgm:resizeHandles/>
        </dgm:presLayoutVars>
      </dgm:prSet>
      <dgm:spPr/>
    </dgm:pt>
    <dgm:pt modelId="{4627E02C-82FF-4E41-9DBF-F0533A90A55C}" type="pres">
      <dgm:prSet presAssocID="{4D7CCD2E-B053-495F-A307-11DCA131D7D5}" presName="Accent6" presStyleCnt="0"/>
      <dgm:spPr/>
    </dgm:pt>
    <dgm:pt modelId="{667C8FEB-0CD9-4F6A-9ECD-D203305A1471}" type="pres">
      <dgm:prSet presAssocID="{4D7CCD2E-B053-495F-A307-11DCA131D7D5}" presName="Accent" presStyleLbl="node1" presStyleIdx="0" presStyleCnt="6"/>
      <dgm:spPr/>
    </dgm:pt>
    <dgm:pt modelId="{25DC723C-5341-4F3C-8221-916301AC7BEF}" type="pres">
      <dgm:prSet presAssocID="{4D7CCD2E-B053-495F-A307-11DCA131D7D5}" presName="ParentBackground6" presStyleCnt="0"/>
      <dgm:spPr/>
    </dgm:pt>
    <dgm:pt modelId="{338037BF-A609-48C9-B347-3FD59AE6D478}" type="pres">
      <dgm:prSet presAssocID="{4D7CCD2E-B053-495F-A307-11DCA131D7D5}" presName="ParentBackground" presStyleLbl="fgAcc1" presStyleIdx="0" presStyleCnt="6"/>
      <dgm:spPr/>
    </dgm:pt>
    <dgm:pt modelId="{066364FD-9806-4CAF-9F0D-036D784A5A5F}" type="pres">
      <dgm:prSet presAssocID="{4D7CCD2E-B053-495F-A307-11DCA131D7D5}" presName="Parent6" presStyleLbl="revTx" presStyleIdx="0" presStyleCnt="0">
        <dgm:presLayoutVars>
          <dgm:chMax val="1"/>
          <dgm:chPref val="1"/>
          <dgm:bulletEnabled val="1"/>
        </dgm:presLayoutVars>
      </dgm:prSet>
      <dgm:spPr/>
    </dgm:pt>
    <dgm:pt modelId="{4DB2F1AF-A73D-4FC0-967D-B423536932DB}" type="pres">
      <dgm:prSet presAssocID="{F58A2330-2D38-4255-8323-74B4EE7246FE}" presName="Accent5" presStyleCnt="0"/>
      <dgm:spPr/>
    </dgm:pt>
    <dgm:pt modelId="{3BF2120F-36E7-45C5-9A9F-D4CFFC23DE1C}" type="pres">
      <dgm:prSet presAssocID="{F58A2330-2D38-4255-8323-74B4EE7246FE}" presName="Accent" presStyleLbl="node1" presStyleIdx="1" presStyleCnt="6"/>
      <dgm:spPr/>
    </dgm:pt>
    <dgm:pt modelId="{80E8B3C6-DABA-47C2-A1EC-71EA112B2D61}" type="pres">
      <dgm:prSet presAssocID="{F58A2330-2D38-4255-8323-74B4EE7246FE}" presName="ParentBackground5" presStyleCnt="0"/>
      <dgm:spPr/>
    </dgm:pt>
    <dgm:pt modelId="{EBB7437A-60B3-46E7-91FB-F6649D4FF159}" type="pres">
      <dgm:prSet presAssocID="{F58A2330-2D38-4255-8323-74B4EE7246FE}" presName="ParentBackground" presStyleLbl="fgAcc1" presStyleIdx="1" presStyleCnt="6"/>
      <dgm:spPr/>
    </dgm:pt>
    <dgm:pt modelId="{689F3272-8771-40E0-A6A1-A790F1A2D684}" type="pres">
      <dgm:prSet presAssocID="{F58A2330-2D38-4255-8323-74B4EE7246FE}" presName="Parent5" presStyleLbl="revTx" presStyleIdx="0" presStyleCnt="0">
        <dgm:presLayoutVars>
          <dgm:chMax val="1"/>
          <dgm:chPref val="1"/>
          <dgm:bulletEnabled val="1"/>
        </dgm:presLayoutVars>
      </dgm:prSet>
      <dgm:spPr/>
    </dgm:pt>
    <dgm:pt modelId="{81ADF82B-1333-43BB-B7C5-D872B64A03E5}" type="pres">
      <dgm:prSet presAssocID="{BCE2CDF5-C21E-4975-A158-88CD9E997323}" presName="Accent4" presStyleCnt="0"/>
      <dgm:spPr/>
    </dgm:pt>
    <dgm:pt modelId="{3B5A5267-BF20-4121-963E-4C677FDC4A5E}" type="pres">
      <dgm:prSet presAssocID="{BCE2CDF5-C21E-4975-A158-88CD9E997323}" presName="Accent" presStyleLbl="node1" presStyleIdx="2" presStyleCnt="6"/>
      <dgm:spPr/>
    </dgm:pt>
    <dgm:pt modelId="{257A52A0-4632-4EB7-87D9-5D9D377FC37F}" type="pres">
      <dgm:prSet presAssocID="{BCE2CDF5-C21E-4975-A158-88CD9E997323}" presName="ParentBackground4" presStyleCnt="0"/>
      <dgm:spPr/>
    </dgm:pt>
    <dgm:pt modelId="{7C2A30CA-C5CA-404C-AA76-15EEEBF1722F}" type="pres">
      <dgm:prSet presAssocID="{BCE2CDF5-C21E-4975-A158-88CD9E997323}" presName="ParentBackground" presStyleLbl="fgAcc1" presStyleIdx="2" presStyleCnt="6"/>
      <dgm:spPr/>
    </dgm:pt>
    <dgm:pt modelId="{A3F5352F-8781-4C66-9FF1-B2C41F64926B}" type="pres">
      <dgm:prSet presAssocID="{BCE2CDF5-C21E-4975-A158-88CD9E997323}" presName="Parent4" presStyleLbl="revTx" presStyleIdx="0" presStyleCnt="0">
        <dgm:presLayoutVars>
          <dgm:chMax val="1"/>
          <dgm:chPref val="1"/>
          <dgm:bulletEnabled val="1"/>
        </dgm:presLayoutVars>
      </dgm:prSet>
      <dgm:spPr/>
    </dgm:pt>
    <dgm:pt modelId="{AEEEA5ED-48CF-4391-B58E-D6045AAB3B44}" type="pres">
      <dgm:prSet presAssocID="{41698BEC-9C95-4D7E-B22E-41C909E9EBF0}" presName="Accent3" presStyleCnt="0"/>
      <dgm:spPr/>
    </dgm:pt>
    <dgm:pt modelId="{E0D77EA4-414A-4AC2-A7BE-50A1C2EDED51}" type="pres">
      <dgm:prSet presAssocID="{41698BEC-9C95-4D7E-B22E-41C909E9EBF0}" presName="Accent" presStyleLbl="node1" presStyleIdx="3" presStyleCnt="6"/>
      <dgm:spPr/>
    </dgm:pt>
    <dgm:pt modelId="{5BB89B8F-4189-414C-A991-3AB2D3B3DD0F}" type="pres">
      <dgm:prSet presAssocID="{41698BEC-9C95-4D7E-B22E-41C909E9EBF0}" presName="ParentBackground3" presStyleCnt="0"/>
      <dgm:spPr/>
    </dgm:pt>
    <dgm:pt modelId="{EFECFF55-A9E1-45F5-8309-F97C0DA0D818}" type="pres">
      <dgm:prSet presAssocID="{41698BEC-9C95-4D7E-B22E-41C909E9EBF0}" presName="ParentBackground" presStyleLbl="fgAcc1" presStyleIdx="3" presStyleCnt="6"/>
      <dgm:spPr/>
    </dgm:pt>
    <dgm:pt modelId="{89F3E0D6-DEF9-4DE3-8C97-8696D672F256}" type="pres">
      <dgm:prSet presAssocID="{41698BEC-9C95-4D7E-B22E-41C909E9EBF0}" presName="Parent3" presStyleLbl="revTx" presStyleIdx="0" presStyleCnt="0">
        <dgm:presLayoutVars>
          <dgm:chMax val="1"/>
          <dgm:chPref val="1"/>
          <dgm:bulletEnabled val="1"/>
        </dgm:presLayoutVars>
      </dgm:prSet>
      <dgm:spPr/>
    </dgm:pt>
    <dgm:pt modelId="{EAAE03C9-431C-475E-8483-9C26DFEFAE96}" type="pres">
      <dgm:prSet presAssocID="{4A3CC3C3-3FF9-4740-97AE-7000CAA91183}" presName="Accent2" presStyleCnt="0"/>
      <dgm:spPr/>
    </dgm:pt>
    <dgm:pt modelId="{44CC837E-C959-4927-8E76-A4D64AE4F957}" type="pres">
      <dgm:prSet presAssocID="{4A3CC3C3-3FF9-4740-97AE-7000CAA91183}" presName="Accent" presStyleLbl="node1" presStyleIdx="4" presStyleCnt="6"/>
      <dgm:spPr/>
    </dgm:pt>
    <dgm:pt modelId="{61ECC6FF-E2E6-41B9-86AB-2E8487161E0E}" type="pres">
      <dgm:prSet presAssocID="{4A3CC3C3-3FF9-4740-97AE-7000CAA91183}" presName="ParentBackground2" presStyleCnt="0"/>
      <dgm:spPr/>
    </dgm:pt>
    <dgm:pt modelId="{987FB083-4257-4A8B-BAD0-EF0453A0B550}" type="pres">
      <dgm:prSet presAssocID="{4A3CC3C3-3FF9-4740-97AE-7000CAA91183}" presName="ParentBackground" presStyleLbl="fgAcc1" presStyleIdx="4" presStyleCnt="6"/>
      <dgm:spPr/>
    </dgm:pt>
    <dgm:pt modelId="{2050C9BB-13CD-477E-8283-DB5010265F6D}" type="pres">
      <dgm:prSet presAssocID="{4A3CC3C3-3FF9-4740-97AE-7000CAA91183}" presName="Parent2" presStyleLbl="revTx" presStyleIdx="0" presStyleCnt="0">
        <dgm:presLayoutVars>
          <dgm:chMax val="1"/>
          <dgm:chPref val="1"/>
          <dgm:bulletEnabled val="1"/>
        </dgm:presLayoutVars>
      </dgm:prSet>
      <dgm:spPr/>
    </dgm:pt>
    <dgm:pt modelId="{7DB286AD-6290-4645-96AB-EAFD47653823}" type="pres">
      <dgm:prSet presAssocID="{98101FC6-B1C7-4E1D-8789-5F37EC3F2B15}" presName="Accent1" presStyleCnt="0"/>
      <dgm:spPr/>
    </dgm:pt>
    <dgm:pt modelId="{A6AF39EE-418A-439F-989A-CC1C9A625F17}" type="pres">
      <dgm:prSet presAssocID="{98101FC6-B1C7-4E1D-8789-5F37EC3F2B15}" presName="Accent" presStyleLbl="node1" presStyleIdx="5" presStyleCnt="6"/>
      <dgm:spPr/>
    </dgm:pt>
    <dgm:pt modelId="{A61EC4C9-C5E4-4C3E-AAC4-7993D61AD255}" type="pres">
      <dgm:prSet presAssocID="{98101FC6-B1C7-4E1D-8789-5F37EC3F2B15}" presName="ParentBackground1" presStyleCnt="0"/>
      <dgm:spPr/>
    </dgm:pt>
    <dgm:pt modelId="{CA31A430-6AA4-4C3C-B836-4F5EC0E090A5}" type="pres">
      <dgm:prSet presAssocID="{98101FC6-B1C7-4E1D-8789-5F37EC3F2B15}" presName="ParentBackground" presStyleLbl="fgAcc1" presStyleIdx="5" presStyleCnt="6"/>
      <dgm:spPr/>
    </dgm:pt>
    <dgm:pt modelId="{1F2EE4D8-B5DC-45E5-8C3D-6084B5772B90}" type="pres">
      <dgm:prSet presAssocID="{98101FC6-B1C7-4E1D-8789-5F37EC3F2B15}" presName="Parent1" presStyleLbl="revTx" presStyleIdx="0" presStyleCnt="0">
        <dgm:presLayoutVars>
          <dgm:chMax val="1"/>
          <dgm:chPref val="1"/>
          <dgm:bulletEnabled val="1"/>
        </dgm:presLayoutVars>
      </dgm:prSet>
      <dgm:spPr/>
    </dgm:pt>
  </dgm:ptLst>
  <dgm:cxnLst>
    <dgm:cxn modelId="{476E460F-E71E-46B3-9109-02024322717B}" type="presOf" srcId="{98101FC6-B1C7-4E1D-8789-5F37EC3F2B15}" destId="{CA31A430-6AA4-4C3C-B836-4F5EC0E090A5}" srcOrd="0" destOrd="0" presId="urn:microsoft.com/office/officeart/2011/layout/CircleProcess"/>
    <dgm:cxn modelId="{3913C718-DDE8-4419-B19E-28F527FD5D77}" type="presOf" srcId="{4A3CC3C3-3FF9-4740-97AE-7000CAA91183}" destId="{987FB083-4257-4A8B-BAD0-EF0453A0B550}" srcOrd="0" destOrd="0" presId="urn:microsoft.com/office/officeart/2011/layout/CircleProcess"/>
    <dgm:cxn modelId="{DFD9E85F-0817-45DD-BB89-920FDED62AE1}" type="presOf" srcId="{4D7CCD2E-B053-495F-A307-11DCA131D7D5}" destId="{338037BF-A609-48C9-B347-3FD59AE6D478}" srcOrd="0" destOrd="0" presId="urn:microsoft.com/office/officeart/2011/layout/CircleProcess"/>
    <dgm:cxn modelId="{4E483046-AAA0-4A37-92FA-D32321F8520D}" type="presOf" srcId="{0A11C795-51E3-44C0-9A39-2AFC42AC3A39}" destId="{896216A7-7A56-4BD1-9F29-5F94F8954AA3}" srcOrd="0" destOrd="0" presId="urn:microsoft.com/office/officeart/2011/layout/CircleProcess"/>
    <dgm:cxn modelId="{FC542D68-84BB-40E0-96D1-DD92F3D75FDC}" type="presOf" srcId="{4A3CC3C3-3FF9-4740-97AE-7000CAA91183}" destId="{2050C9BB-13CD-477E-8283-DB5010265F6D}" srcOrd="1" destOrd="0" presId="urn:microsoft.com/office/officeart/2011/layout/CircleProcess"/>
    <dgm:cxn modelId="{0CD3AB4C-8F47-4D78-ACA5-D9CEBCFF5E02}" type="presOf" srcId="{41698BEC-9C95-4D7E-B22E-41C909E9EBF0}" destId="{89F3E0D6-DEF9-4DE3-8C97-8696D672F256}" srcOrd="1" destOrd="0" presId="urn:microsoft.com/office/officeart/2011/layout/CircleProcess"/>
    <dgm:cxn modelId="{B74D7C78-A4BA-4CC6-9B38-DFC67D42343B}" type="presOf" srcId="{F58A2330-2D38-4255-8323-74B4EE7246FE}" destId="{EBB7437A-60B3-46E7-91FB-F6649D4FF159}" srcOrd="0" destOrd="0" presId="urn:microsoft.com/office/officeart/2011/layout/CircleProcess"/>
    <dgm:cxn modelId="{08469579-6E6C-4C51-8438-1BDEECCFA321}" srcId="{0A11C795-51E3-44C0-9A39-2AFC42AC3A39}" destId="{98101FC6-B1C7-4E1D-8789-5F37EC3F2B15}" srcOrd="0" destOrd="0" parTransId="{DB4BD628-B927-46CC-AA96-75E4E71C4333}" sibTransId="{813D8E19-303C-4973-83CA-2464AE76C71D}"/>
    <dgm:cxn modelId="{E478265A-85DE-4968-98D1-074AD1A346F7}" srcId="{0A11C795-51E3-44C0-9A39-2AFC42AC3A39}" destId="{4D7CCD2E-B053-495F-A307-11DCA131D7D5}" srcOrd="5" destOrd="0" parTransId="{CDDA1E3D-D56E-40D8-A737-E9E7FE5CCCE1}" sibTransId="{EAB47CDB-FAC8-4C77-8971-42CCF9F609B5}"/>
    <dgm:cxn modelId="{B372B291-1841-4114-A7B0-9C6F435D4A11}" type="presOf" srcId="{BCE2CDF5-C21E-4975-A158-88CD9E997323}" destId="{7C2A30CA-C5CA-404C-AA76-15EEEBF1722F}" srcOrd="0" destOrd="0" presId="urn:microsoft.com/office/officeart/2011/layout/CircleProcess"/>
    <dgm:cxn modelId="{502C329E-4441-41F7-A84D-4BE772533A5F}" type="presOf" srcId="{98101FC6-B1C7-4E1D-8789-5F37EC3F2B15}" destId="{1F2EE4D8-B5DC-45E5-8C3D-6084B5772B90}" srcOrd="1" destOrd="0" presId="urn:microsoft.com/office/officeart/2011/layout/CircleProcess"/>
    <dgm:cxn modelId="{B5BE51A3-0906-4896-85D4-924B958070ED}" type="presOf" srcId="{41698BEC-9C95-4D7E-B22E-41C909E9EBF0}" destId="{EFECFF55-A9E1-45F5-8309-F97C0DA0D818}" srcOrd="0" destOrd="0" presId="urn:microsoft.com/office/officeart/2011/layout/CircleProcess"/>
    <dgm:cxn modelId="{B382D1AE-2DA0-4B13-96A1-805B04BCAC12}" type="presOf" srcId="{4D7CCD2E-B053-495F-A307-11DCA131D7D5}" destId="{066364FD-9806-4CAF-9F0D-036D784A5A5F}" srcOrd="1" destOrd="0" presId="urn:microsoft.com/office/officeart/2011/layout/CircleProcess"/>
    <dgm:cxn modelId="{BE9963B9-76B6-4D38-B336-30402CDEFB46}" type="presOf" srcId="{F58A2330-2D38-4255-8323-74B4EE7246FE}" destId="{689F3272-8771-40E0-A6A1-A790F1A2D684}" srcOrd="1" destOrd="0" presId="urn:microsoft.com/office/officeart/2011/layout/CircleProcess"/>
    <dgm:cxn modelId="{E72107C1-AEEF-45E3-BECC-5581C7709D65}" type="presOf" srcId="{BCE2CDF5-C21E-4975-A158-88CD9E997323}" destId="{A3F5352F-8781-4C66-9FF1-B2C41F64926B}" srcOrd="1" destOrd="0" presId="urn:microsoft.com/office/officeart/2011/layout/CircleProcess"/>
    <dgm:cxn modelId="{3CCF86DE-FC9D-4433-A4DD-60D59EDA1399}" srcId="{0A11C795-51E3-44C0-9A39-2AFC42AC3A39}" destId="{BCE2CDF5-C21E-4975-A158-88CD9E997323}" srcOrd="3" destOrd="0" parTransId="{98168E75-6E82-47A0-A078-241E7AB5FE82}" sibTransId="{9562664A-BC4E-4446-A6B8-02F00EF3FDD1}"/>
    <dgm:cxn modelId="{BCC7E0F5-BA2B-4591-8295-E1085680AE68}" srcId="{0A11C795-51E3-44C0-9A39-2AFC42AC3A39}" destId="{4A3CC3C3-3FF9-4740-97AE-7000CAA91183}" srcOrd="1" destOrd="0" parTransId="{543D45D6-0871-4891-A7DC-CB235A7FD5F6}" sibTransId="{96DE0495-98A9-47DE-A6A6-3062939E5455}"/>
    <dgm:cxn modelId="{B7B1CAFE-8D26-4054-B215-B0E1851D4079}" srcId="{0A11C795-51E3-44C0-9A39-2AFC42AC3A39}" destId="{F58A2330-2D38-4255-8323-74B4EE7246FE}" srcOrd="4" destOrd="0" parTransId="{7811266D-1347-4165-8C5D-2847A29532C9}" sibTransId="{323E1C43-1D4E-4089-958A-07E59210E1A6}"/>
    <dgm:cxn modelId="{8C15F5FE-0D4B-4722-AAE0-7FCF329C28A1}" srcId="{0A11C795-51E3-44C0-9A39-2AFC42AC3A39}" destId="{41698BEC-9C95-4D7E-B22E-41C909E9EBF0}" srcOrd="2" destOrd="0" parTransId="{87E0E6E7-74DF-49E4-9C54-1FD62736F9B8}" sibTransId="{99DF0709-9B12-46FB-A976-9999AF3C129E}"/>
    <dgm:cxn modelId="{8F7883CE-0F56-4554-864F-391BC9992680}" type="presParOf" srcId="{896216A7-7A56-4BD1-9F29-5F94F8954AA3}" destId="{4627E02C-82FF-4E41-9DBF-F0533A90A55C}" srcOrd="0" destOrd="0" presId="urn:microsoft.com/office/officeart/2011/layout/CircleProcess"/>
    <dgm:cxn modelId="{0695ACD8-0189-40C9-B32C-33EFCEB1867A}" type="presParOf" srcId="{4627E02C-82FF-4E41-9DBF-F0533A90A55C}" destId="{667C8FEB-0CD9-4F6A-9ECD-D203305A1471}" srcOrd="0" destOrd="0" presId="urn:microsoft.com/office/officeart/2011/layout/CircleProcess"/>
    <dgm:cxn modelId="{4B4DCC7B-D2A7-4317-AF05-692CA6786C90}" type="presParOf" srcId="{896216A7-7A56-4BD1-9F29-5F94F8954AA3}" destId="{25DC723C-5341-4F3C-8221-916301AC7BEF}" srcOrd="1" destOrd="0" presId="urn:microsoft.com/office/officeart/2011/layout/CircleProcess"/>
    <dgm:cxn modelId="{09346F14-B98F-4360-87DD-7BD1CF298A5A}" type="presParOf" srcId="{25DC723C-5341-4F3C-8221-916301AC7BEF}" destId="{338037BF-A609-48C9-B347-3FD59AE6D478}" srcOrd="0" destOrd="0" presId="urn:microsoft.com/office/officeart/2011/layout/CircleProcess"/>
    <dgm:cxn modelId="{554C6797-A3EE-48E3-9A1A-BEAA538EFB4F}" type="presParOf" srcId="{896216A7-7A56-4BD1-9F29-5F94F8954AA3}" destId="{066364FD-9806-4CAF-9F0D-036D784A5A5F}" srcOrd="2" destOrd="0" presId="urn:microsoft.com/office/officeart/2011/layout/CircleProcess"/>
    <dgm:cxn modelId="{33F30681-FE03-4DBE-AFD4-9621BC402272}" type="presParOf" srcId="{896216A7-7A56-4BD1-9F29-5F94F8954AA3}" destId="{4DB2F1AF-A73D-4FC0-967D-B423536932DB}" srcOrd="3" destOrd="0" presId="urn:microsoft.com/office/officeart/2011/layout/CircleProcess"/>
    <dgm:cxn modelId="{DA3C08D9-CACD-4F3A-9303-E5A0E879CABB}" type="presParOf" srcId="{4DB2F1AF-A73D-4FC0-967D-B423536932DB}" destId="{3BF2120F-36E7-45C5-9A9F-D4CFFC23DE1C}" srcOrd="0" destOrd="0" presId="urn:microsoft.com/office/officeart/2011/layout/CircleProcess"/>
    <dgm:cxn modelId="{4A12486F-9A6C-498C-A7E8-D3EEA501C134}" type="presParOf" srcId="{896216A7-7A56-4BD1-9F29-5F94F8954AA3}" destId="{80E8B3C6-DABA-47C2-A1EC-71EA112B2D61}" srcOrd="4" destOrd="0" presId="urn:microsoft.com/office/officeart/2011/layout/CircleProcess"/>
    <dgm:cxn modelId="{C5A287A7-0BBE-4F82-8800-D8B6D6100B0F}" type="presParOf" srcId="{80E8B3C6-DABA-47C2-A1EC-71EA112B2D61}" destId="{EBB7437A-60B3-46E7-91FB-F6649D4FF159}" srcOrd="0" destOrd="0" presId="urn:microsoft.com/office/officeart/2011/layout/CircleProcess"/>
    <dgm:cxn modelId="{B3B12D87-9BD4-4771-A672-A93FD2D0B9AB}" type="presParOf" srcId="{896216A7-7A56-4BD1-9F29-5F94F8954AA3}" destId="{689F3272-8771-40E0-A6A1-A790F1A2D684}" srcOrd="5" destOrd="0" presId="urn:microsoft.com/office/officeart/2011/layout/CircleProcess"/>
    <dgm:cxn modelId="{25143EAF-4777-4401-944B-A1CE833624CD}" type="presParOf" srcId="{896216A7-7A56-4BD1-9F29-5F94F8954AA3}" destId="{81ADF82B-1333-43BB-B7C5-D872B64A03E5}" srcOrd="6" destOrd="0" presId="urn:microsoft.com/office/officeart/2011/layout/CircleProcess"/>
    <dgm:cxn modelId="{8A9E8E72-FE42-4ED0-B60F-59AD666FBE35}" type="presParOf" srcId="{81ADF82B-1333-43BB-B7C5-D872B64A03E5}" destId="{3B5A5267-BF20-4121-963E-4C677FDC4A5E}" srcOrd="0" destOrd="0" presId="urn:microsoft.com/office/officeart/2011/layout/CircleProcess"/>
    <dgm:cxn modelId="{29A6E2EC-40FA-4F73-9637-876647CC2EF2}" type="presParOf" srcId="{896216A7-7A56-4BD1-9F29-5F94F8954AA3}" destId="{257A52A0-4632-4EB7-87D9-5D9D377FC37F}" srcOrd="7" destOrd="0" presId="urn:microsoft.com/office/officeart/2011/layout/CircleProcess"/>
    <dgm:cxn modelId="{09AA877F-15FB-4381-88E1-30C7D97B51A3}" type="presParOf" srcId="{257A52A0-4632-4EB7-87D9-5D9D377FC37F}" destId="{7C2A30CA-C5CA-404C-AA76-15EEEBF1722F}" srcOrd="0" destOrd="0" presId="urn:microsoft.com/office/officeart/2011/layout/CircleProcess"/>
    <dgm:cxn modelId="{059570D5-104E-4BD5-8656-BFCCE6332AE9}" type="presParOf" srcId="{896216A7-7A56-4BD1-9F29-5F94F8954AA3}" destId="{A3F5352F-8781-4C66-9FF1-B2C41F64926B}" srcOrd="8" destOrd="0" presId="urn:microsoft.com/office/officeart/2011/layout/CircleProcess"/>
    <dgm:cxn modelId="{8B3B3505-6966-49CD-9A3F-D293027C69EE}" type="presParOf" srcId="{896216A7-7A56-4BD1-9F29-5F94F8954AA3}" destId="{AEEEA5ED-48CF-4391-B58E-D6045AAB3B44}" srcOrd="9" destOrd="0" presId="urn:microsoft.com/office/officeart/2011/layout/CircleProcess"/>
    <dgm:cxn modelId="{088020B1-7C7E-4B32-83D2-37A6EB69003D}" type="presParOf" srcId="{AEEEA5ED-48CF-4391-B58E-D6045AAB3B44}" destId="{E0D77EA4-414A-4AC2-A7BE-50A1C2EDED51}" srcOrd="0" destOrd="0" presId="urn:microsoft.com/office/officeart/2011/layout/CircleProcess"/>
    <dgm:cxn modelId="{5494C629-436E-412D-B932-C64519B28DCC}" type="presParOf" srcId="{896216A7-7A56-4BD1-9F29-5F94F8954AA3}" destId="{5BB89B8F-4189-414C-A991-3AB2D3B3DD0F}" srcOrd="10" destOrd="0" presId="urn:microsoft.com/office/officeart/2011/layout/CircleProcess"/>
    <dgm:cxn modelId="{98BC9606-A897-47A5-85BB-884B56E60666}" type="presParOf" srcId="{5BB89B8F-4189-414C-A991-3AB2D3B3DD0F}" destId="{EFECFF55-A9E1-45F5-8309-F97C0DA0D818}" srcOrd="0" destOrd="0" presId="urn:microsoft.com/office/officeart/2011/layout/CircleProcess"/>
    <dgm:cxn modelId="{CFC99A24-89ED-4330-A6D5-A9FABFE7D48B}" type="presParOf" srcId="{896216A7-7A56-4BD1-9F29-5F94F8954AA3}" destId="{89F3E0D6-DEF9-4DE3-8C97-8696D672F256}" srcOrd="11" destOrd="0" presId="urn:microsoft.com/office/officeart/2011/layout/CircleProcess"/>
    <dgm:cxn modelId="{4C60D66D-6C1D-417B-AA2C-6F7C4B162A19}" type="presParOf" srcId="{896216A7-7A56-4BD1-9F29-5F94F8954AA3}" destId="{EAAE03C9-431C-475E-8483-9C26DFEFAE96}" srcOrd="12" destOrd="0" presId="urn:microsoft.com/office/officeart/2011/layout/CircleProcess"/>
    <dgm:cxn modelId="{A4CECE1B-C3B1-4C25-BE20-CB0A06289563}" type="presParOf" srcId="{EAAE03C9-431C-475E-8483-9C26DFEFAE96}" destId="{44CC837E-C959-4927-8E76-A4D64AE4F957}" srcOrd="0" destOrd="0" presId="urn:microsoft.com/office/officeart/2011/layout/CircleProcess"/>
    <dgm:cxn modelId="{0FBC29D5-1557-47D4-9F0E-907FEF19D6AB}" type="presParOf" srcId="{896216A7-7A56-4BD1-9F29-5F94F8954AA3}" destId="{61ECC6FF-E2E6-41B9-86AB-2E8487161E0E}" srcOrd="13" destOrd="0" presId="urn:microsoft.com/office/officeart/2011/layout/CircleProcess"/>
    <dgm:cxn modelId="{C411F15C-1A4C-475E-A193-C42F8F1450A4}" type="presParOf" srcId="{61ECC6FF-E2E6-41B9-86AB-2E8487161E0E}" destId="{987FB083-4257-4A8B-BAD0-EF0453A0B550}" srcOrd="0" destOrd="0" presId="urn:microsoft.com/office/officeart/2011/layout/CircleProcess"/>
    <dgm:cxn modelId="{AA43C5BC-65DE-47B7-9279-A7C94EC37F8D}" type="presParOf" srcId="{896216A7-7A56-4BD1-9F29-5F94F8954AA3}" destId="{2050C9BB-13CD-477E-8283-DB5010265F6D}" srcOrd="14" destOrd="0" presId="urn:microsoft.com/office/officeart/2011/layout/CircleProcess"/>
    <dgm:cxn modelId="{5E5211AC-4FC3-4FFB-A287-09BFFDAD362E}" type="presParOf" srcId="{896216A7-7A56-4BD1-9F29-5F94F8954AA3}" destId="{7DB286AD-6290-4645-96AB-EAFD47653823}" srcOrd="15" destOrd="0" presId="urn:microsoft.com/office/officeart/2011/layout/CircleProcess"/>
    <dgm:cxn modelId="{24D7316D-83B0-4246-8AAA-25EE65973413}" type="presParOf" srcId="{7DB286AD-6290-4645-96AB-EAFD47653823}" destId="{A6AF39EE-418A-439F-989A-CC1C9A625F17}" srcOrd="0" destOrd="0" presId="urn:microsoft.com/office/officeart/2011/layout/CircleProcess"/>
    <dgm:cxn modelId="{CB895F7A-27E8-4A3D-B247-C5E8A7B2CC01}" type="presParOf" srcId="{896216A7-7A56-4BD1-9F29-5F94F8954AA3}" destId="{A61EC4C9-C5E4-4C3E-AAC4-7993D61AD255}" srcOrd="16" destOrd="0" presId="urn:microsoft.com/office/officeart/2011/layout/CircleProcess"/>
    <dgm:cxn modelId="{606EFE28-E608-4702-B664-F079319B870F}" type="presParOf" srcId="{A61EC4C9-C5E4-4C3E-AAC4-7993D61AD255}" destId="{CA31A430-6AA4-4C3C-B836-4F5EC0E090A5}" srcOrd="0" destOrd="0" presId="urn:microsoft.com/office/officeart/2011/layout/CircleProcess"/>
    <dgm:cxn modelId="{EE010101-6F5B-4F00-9B0C-3AE641659E08}" type="presParOf" srcId="{896216A7-7A56-4BD1-9F29-5F94F8954AA3}" destId="{1F2EE4D8-B5DC-45E5-8C3D-6084B5772B90}" srcOrd="17"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36EAA2-50C6-4EA9-AF66-62A00BAE90FE}" type="doc">
      <dgm:prSet loTypeId="urn:microsoft.com/office/officeart/2005/8/layout/process3" loCatId="process" qsTypeId="urn:microsoft.com/office/officeart/2005/8/quickstyle/simple1" qsCatId="simple" csTypeId="urn:microsoft.com/office/officeart/2005/8/colors/accent1_2" csCatId="accent1" phldr="1"/>
      <dgm:spPr/>
    </dgm:pt>
    <dgm:pt modelId="{41D2A831-C507-4BA8-9AEC-FFCC58E6BA8C}">
      <dgm:prSet phldrT="[Text]"/>
      <dgm:spPr/>
      <dgm:t>
        <a:bodyPr/>
        <a:lstStyle/>
        <a:p>
          <a:r>
            <a:rPr lang="en-US" dirty="0"/>
            <a:t>Set meeting</a:t>
          </a:r>
        </a:p>
      </dgm:t>
    </dgm:pt>
    <dgm:pt modelId="{937CC94B-DC86-4727-8A27-7CB0764DA676}" type="parTrans" cxnId="{4799B989-B952-43DC-8924-79288C6FAFFF}">
      <dgm:prSet/>
      <dgm:spPr/>
      <dgm:t>
        <a:bodyPr/>
        <a:lstStyle/>
        <a:p>
          <a:endParaRPr lang="en-US"/>
        </a:p>
      </dgm:t>
    </dgm:pt>
    <dgm:pt modelId="{895C4C22-642A-41F5-BD3D-4ACD6AD426F6}" type="sibTrans" cxnId="{4799B989-B952-43DC-8924-79288C6FAFFF}">
      <dgm:prSet/>
      <dgm:spPr/>
      <dgm:t>
        <a:bodyPr/>
        <a:lstStyle/>
        <a:p>
          <a:endParaRPr lang="en-US"/>
        </a:p>
      </dgm:t>
    </dgm:pt>
    <dgm:pt modelId="{C69B5039-8284-46A3-9336-AC6656B8DD1E}">
      <dgm:prSet phldrT="[Text]"/>
      <dgm:spPr/>
      <dgm:t>
        <a:bodyPr/>
        <a:lstStyle/>
        <a:p>
          <a:r>
            <a:rPr lang="en-US" dirty="0"/>
            <a:t>30-minute introduction</a:t>
          </a:r>
        </a:p>
      </dgm:t>
    </dgm:pt>
    <dgm:pt modelId="{AE187070-FDC3-4745-A0A5-7BD8260D13E0}" type="parTrans" cxnId="{AEEBD1A8-D9B0-4401-86D0-DDED4644B0CE}">
      <dgm:prSet/>
      <dgm:spPr/>
      <dgm:t>
        <a:bodyPr/>
        <a:lstStyle/>
        <a:p>
          <a:endParaRPr lang="en-US"/>
        </a:p>
      </dgm:t>
    </dgm:pt>
    <dgm:pt modelId="{E9BA59DC-6FBE-4E20-BD25-2D4769B6F90A}" type="sibTrans" cxnId="{AEEBD1A8-D9B0-4401-86D0-DDED4644B0CE}">
      <dgm:prSet/>
      <dgm:spPr/>
      <dgm:t>
        <a:bodyPr/>
        <a:lstStyle/>
        <a:p>
          <a:endParaRPr lang="en-US"/>
        </a:p>
      </dgm:t>
    </dgm:pt>
    <dgm:pt modelId="{22C90757-77F0-42DA-8F8B-5E64AB1F77E7}">
      <dgm:prSet phldrT="[Text]"/>
      <dgm:spPr/>
      <dgm:t>
        <a:bodyPr/>
        <a:lstStyle/>
        <a:p>
          <a:r>
            <a:rPr lang="en-US" dirty="0"/>
            <a:t>Discovery meeting</a:t>
          </a:r>
        </a:p>
      </dgm:t>
    </dgm:pt>
    <dgm:pt modelId="{3AEEBC60-7EEE-4C23-8259-519D4EBA2840}" type="parTrans" cxnId="{B495F03D-4F48-4884-B0B3-554356CECCFC}">
      <dgm:prSet/>
      <dgm:spPr/>
      <dgm:t>
        <a:bodyPr/>
        <a:lstStyle/>
        <a:p>
          <a:endParaRPr lang="en-US"/>
        </a:p>
      </dgm:t>
    </dgm:pt>
    <dgm:pt modelId="{6336D8A8-FC6C-4E14-B7D0-FEE810120850}" type="sibTrans" cxnId="{B495F03D-4F48-4884-B0B3-554356CECCFC}">
      <dgm:prSet/>
      <dgm:spPr/>
      <dgm:t>
        <a:bodyPr/>
        <a:lstStyle/>
        <a:p>
          <a:endParaRPr lang="en-US"/>
        </a:p>
      </dgm:t>
    </dgm:pt>
    <dgm:pt modelId="{6E9F5D8B-A592-402A-B4EB-BDC0C8DF1A38}">
      <dgm:prSet phldrT="[Text]"/>
      <dgm:spPr/>
      <dgm:t>
        <a:bodyPr/>
        <a:lstStyle/>
        <a:p>
          <a:r>
            <a:rPr lang="en-US" dirty="0"/>
            <a:t>Site validation &amp; install</a:t>
          </a:r>
        </a:p>
      </dgm:t>
    </dgm:pt>
    <dgm:pt modelId="{B79513ED-A0FF-435E-9D10-80AE2E265155}" type="parTrans" cxnId="{4AFA7D65-F5AE-4954-A577-2E4F0F9AB2EF}">
      <dgm:prSet/>
      <dgm:spPr/>
      <dgm:t>
        <a:bodyPr/>
        <a:lstStyle/>
        <a:p>
          <a:endParaRPr lang="en-US"/>
        </a:p>
      </dgm:t>
    </dgm:pt>
    <dgm:pt modelId="{343511F7-2C48-41ED-876B-A709B038D91A}" type="sibTrans" cxnId="{4AFA7D65-F5AE-4954-A577-2E4F0F9AB2EF}">
      <dgm:prSet/>
      <dgm:spPr/>
      <dgm:t>
        <a:bodyPr/>
        <a:lstStyle/>
        <a:p>
          <a:endParaRPr lang="en-US"/>
        </a:p>
      </dgm:t>
    </dgm:pt>
    <dgm:pt modelId="{B8FF4248-6074-4CCC-84D0-1512A21E60E4}">
      <dgm:prSet phldrT="[Text]"/>
      <dgm:spPr/>
      <dgm:t>
        <a:bodyPr/>
        <a:lstStyle/>
        <a:p>
          <a:r>
            <a:rPr lang="en-US" dirty="0"/>
            <a:t>Receive Purchase Order</a:t>
          </a:r>
        </a:p>
      </dgm:t>
    </dgm:pt>
    <dgm:pt modelId="{0F2DF702-4152-4DA3-9F9E-5B223A6EC80E}" type="parTrans" cxnId="{97438E69-4CFC-4AA4-81FE-EED13197ECF3}">
      <dgm:prSet/>
      <dgm:spPr/>
      <dgm:t>
        <a:bodyPr/>
        <a:lstStyle/>
        <a:p>
          <a:endParaRPr lang="en-US"/>
        </a:p>
      </dgm:t>
    </dgm:pt>
    <dgm:pt modelId="{74B02444-6E91-4971-B1FA-CE53D991A7B2}" type="sibTrans" cxnId="{97438E69-4CFC-4AA4-81FE-EED13197ECF3}">
      <dgm:prSet/>
      <dgm:spPr/>
      <dgm:t>
        <a:bodyPr/>
        <a:lstStyle/>
        <a:p>
          <a:endParaRPr lang="en-US"/>
        </a:p>
      </dgm:t>
    </dgm:pt>
    <dgm:pt modelId="{7AF266D8-F08B-414A-B18A-3FA327156F9C}">
      <dgm:prSet phldrT="[Text]"/>
      <dgm:spPr/>
      <dgm:t>
        <a:bodyPr/>
        <a:lstStyle/>
        <a:p>
          <a:r>
            <a:rPr lang="en-US" dirty="0"/>
            <a:t>Re-connect to verify value</a:t>
          </a:r>
        </a:p>
      </dgm:t>
    </dgm:pt>
    <dgm:pt modelId="{FA260B56-B3BE-418F-A54F-A43957BB7059}" type="parTrans" cxnId="{B9993C1B-95E9-45BC-9E6B-260D62FB85DB}">
      <dgm:prSet/>
      <dgm:spPr/>
      <dgm:t>
        <a:bodyPr/>
        <a:lstStyle/>
        <a:p>
          <a:endParaRPr lang="en-US"/>
        </a:p>
      </dgm:t>
    </dgm:pt>
    <dgm:pt modelId="{E96E301C-436B-4673-B5DE-4FB94E4DE6B3}" type="sibTrans" cxnId="{B9993C1B-95E9-45BC-9E6B-260D62FB85DB}">
      <dgm:prSet/>
      <dgm:spPr/>
      <dgm:t>
        <a:bodyPr/>
        <a:lstStyle/>
        <a:p>
          <a:endParaRPr lang="en-US"/>
        </a:p>
      </dgm:t>
    </dgm:pt>
    <dgm:pt modelId="{E406AB00-7F69-4647-8274-70D23AA6FE89}">
      <dgm:prSet/>
      <dgm:spPr/>
      <dgm:t>
        <a:bodyPr/>
        <a:lstStyle/>
        <a:p>
          <a:r>
            <a:rPr lang="en-US" dirty="0"/>
            <a:t>Email</a:t>
          </a:r>
        </a:p>
      </dgm:t>
    </dgm:pt>
    <dgm:pt modelId="{8F09FC7C-29A0-4E15-9B8B-571E346E2E11}" type="parTrans" cxnId="{C123DEE2-A630-4C41-B7CB-C90005262CAD}">
      <dgm:prSet/>
      <dgm:spPr/>
      <dgm:t>
        <a:bodyPr/>
        <a:lstStyle/>
        <a:p>
          <a:endParaRPr lang="en-US"/>
        </a:p>
      </dgm:t>
    </dgm:pt>
    <dgm:pt modelId="{05B1CA14-AB77-444E-B6D0-2B2E67B62D5C}" type="sibTrans" cxnId="{C123DEE2-A630-4C41-B7CB-C90005262CAD}">
      <dgm:prSet/>
      <dgm:spPr/>
      <dgm:t>
        <a:bodyPr/>
        <a:lstStyle/>
        <a:p>
          <a:endParaRPr lang="en-US"/>
        </a:p>
      </dgm:t>
    </dgm:pt>
    <dgm:pt modelId="{8860CF5C-8013-48AC-A75F-C3145617E249}">
      <dgm:prSet/>
      <dgm:spPr/>
      <dgm:t>
        <a:bodyPr/>
        <a:lstStyle/>
        <a:p>
          <a:r>
            <a:rPr lang="en-US" dirty="0"/>
            <a:t>Cold call</a:t>
          </a:r>
        </a:p>
      </dgm:t>
    </dgm:pt>
    <dgm:pt modelId="{1D2E5001-F8BA-4ACB-9891-FB15FAA5BEE2}" type="parTrans" cxnId="{C3EFF70D-30C3-4369-A4EA-24A1570D4761}">
      <dgm:prSet/>
      <dgm:spPr/>
      <dgm:t>
        <a:bodyPr/>
        <a:lstStyle/>
        <a:p>
          <a:endParaRPr lang="en-US"/>
        </a:p>
      </dgm:t>
    </dgm:pt>
    <dgm:pt modelId="{F67A8772-0F01-45FB-A6F6-6DCF6F43A16A}" type="sibTrans" cxnId="{C3EFF70D-30C3-4369-A4EA-24A1570D4761}">
      <dgm:prSet/>
      <dgm:spPr/>
      <dgm:t>
        <a:bodyPr/>
        <a:lstStyle/>
        <a:p>
          <a:endParaRPr lang="en-US"/>
        </a:p>
      </dgm:t>
    </dgm:pt>
    <dgm:pt modelId="{DE75348F-3AA5-4CBF-AA48-B66CC2DF4DE1}">
      <dgm:prSet/>
      <dgm:spPr/>
      <dgm:t>
        <a:bodyPr/>
        <a:lstStyle/>
        <a:p>
          <a:r>
            <a:rPr lang="en-US" dirty="0"/>
            <a:t>Conferences</a:t>
          </a:r>
        </a:p>
      </dgm:t>
    </dgm:pt>
    <dgm:pt modelId="{AA20E2EB-CF57-47C9-98BA-4939AB0EC9E7}" type="parTrans" cxnId="{D84BE767-AD82-443E-9C6E-8AC146629057}">
      <dgm:prSet/>
      <dgm:spPr/>
      <dgm:t>
        <a:bodyPr/>
        <a:lstStyle/>
        <a:p>
          <a:endParaRPr lang="en-US"/>
        </a:p>
      </dgm:t>
    </dgm:pt>
    <dgm:pt modelId="{AB552A4E-CE9E-4257-9A7E-C8EE36F13995}" type="sibTrans" cxnId="{D84BE767-AD82-443E-9C6E-8AC146629057}">
      <dgm:prSet/>
      <dgm:spPr/>
      <dgm:t>
        <a:bodyPr/>
        <a:lstStyle/>
        <a:p>
          <a:endParaRPr lang="en-US"/>
        </a:p>
      </dgm:t>
    </dgm:pt>
    <dgm:pt modelId="{F5E558CB-8F77-455A-97EC-71A527551780}">
      <dgm:prSet phldrT="[Text]"/>
      <dgm:spPr/>
      <dgm:t>
        <a:bodyPr/>
        <a:lstStyle/>
        <a:p>
          <a:r>
            <a:rPr lang="en-US" dirty="0"/>
            <a:t>Solution overview</a:t>
          </a:r>
        </a:p>
      </dgm:t>
    </dgm:pt>
    <dgm:pt modelId="{F673B5FF-06AD-4C9E-BB47-18A2A09DC89E}" type="parTrans" cxnId="{A2761774-4E80-466C-8FFC-B58FE8317305}">
      <dgm:prSet/>
      <dgm:spPr/>
      <dgm:t>
        <a:bodyPr/>
        <a:lstStyle/>
        <a:p>
          <a:endParaRPr lang="en-US"/>
        </a:p>
      </dgm:t>
    </dgm:pt>
    <dgm:pt modelId="{4B7CE02B-2F01-4FF4-8FDA-DC595F89A8FC}" type="sibTrans" cxnId="{A2761774-4E80-466C-8FFC-B58FE8317305}">
      <dgm:prSet/>
      <dgm:spPr/>
      <dgm:t>
        <a:bodyPr/>
        <a:lstStyle/>
        <a:p>
          <a:endParaRPr lang="en-US"/>
        </a:p>
      </dgm:t>
    </dgm:pt>
    <dgm:pt modelId="{0BBFB1C7-AA04-4C10-8AE0-729081B77AEB}">
      <dgm:prSet phldrT="[Text]"/>
      <dgm:spPr/>
      <dgm:t>
        <a:bodyPr/>
        <a:lstStyle/>
        <a:p>
          <a:r>
            <a:rPr lang="en-US" dirty="0"/>
            <a:t>Intro deck</a:t>
          </a:r>
        </a:p>
      </dgm:t>
    </dgm:pt>
    <dgm:pt modelId="{E87D5333-8FB8-45F2-AF18-1E6F9452E85C}" type="parTrans" cxnId="{F1646AC2-ED46-4CC4-804C-6E4CF5E4123C}">
      <dgm:prSet/>
      <dgm:spPr/>
      <dgm:t>
        <a:bodyPr/>
        <a:lstStyle/>
        <a:p>
          <a:endParaRPr lang="en-US"/>
        </a:p>
      </dgm:t>
    </dgm:pt>
    <dgm:pt modelId="{5C154656-BB38-4B40-A91C-195E00494E03}" type="sibTrans" cxnId="{F1646AC2-ED46-4CC4-804C-6E4CF5E4123C}">
      <dgm:prSet/>
      <dgm:spPr/>
      <dgm:t>
        <a:bodyPr/>
        <a:lstStyle/>
        <a:p>
          <a:endParaRPr lang="en-US"/>
        </a:p>
      </dgm:t>
    </dgm:pt>
    <dgm:pt modelId="{9F4B5932-D776-423C-A525-3B769FB19354}">
      <dgm:prSet phldrT="[Text]"/>
      <dgm:spPr/>
      <dgm:t>
        <a:bodyPr/>
        <a:lstStyle/>
        <a:p>
          <a:r>
            <a:rPr lang="en-US" dirty="0"/>
            <a:t>Prospect priority</a:t>
          </a:r>
        </a:p>
      </dgm:t>
    </dgm:pt>
    <dgm:pt modelId="{1AAD7CBF-1F56-4EFA-9291-F436DD1461FE}" type="parTrans" cxnId="{CC464FD4-662B-4C39-9D16-FC04F4FBCFC5}">
      <dgm:prSet/>
      <dgm:spPr/>
      <dgm:t>
        <a:bodyPr/>
        <a:lstStyle/>
        <a:p>
          <a:endParaRPr lang="en-US"/>
        </a:p>
      </dgm:t>
    </dgm:pt>
    <dgm:pt modelId="{065F6489-7A65-4023-8097-170A4B14DAA0}" type="sibTrans" cxnId="{CC464FD4-662B-4C39-9D16-FC04F4FBCFC5}">
      <dgm:prSet/>
      <dgm:spPr/>
      <dgm:t>
        <a:bodyPr/>
        <a:lstStyle/>
        <a:p>
          <a:endParaRPr lang="en-US"/>
        </a:p>
      </dgm:t>
    </dgm:pt>
    <dgm:pt modelId="{02D9130D-423E-4AF3-AEA8-142359406C49}">
      <dgm:prSet phldrT="[Text]"/>
      <dgm:spPr/>
      <dgm:t>
        <a:bodyPr/>
        <a:lstStyle/>
        <a:p>
          <a:r>
            <a:rPr lang="en-US" dirty="0"/>
            <a:t>Why are they interested</a:t>
          </a:r>
        </a:p>
      </dgm:t>
    </dgm:pt>
    <dgm:pt modelId="{D5C246AA-C874-4BE7-B1DD-830103ED5339}" type="parTrans" cxnId="{C854AAA5-92C2-460D-A52A-5A7FF2E8CFF7}">
      <dgm:prSet/>
      <dgm:spPr/>
      <dgm:t>
        <a:bodyPr/>
        <a:lstStyle/>
        <a:p>
          <a:endParaRPr lang="en-US"/>
        </a:p>
      </dgm:t>
    </dgm:pt>
    <dgm:pt modelId="{04BF4C97-3520-4E85-BCD3-36CA3E1D2DBD}" type="sibTrans" cxnId="{C854AAA5-92C2-460D-A52A-5A7FF2E8CFF7}">
      <dgm:prSet/>
      <dgm:spPr/>
      <dgm:t>
        <a:bodyPr/>
        <a:lstStyle/>
        <a:p>
          <a:endParaRPr lang="en-US"/>
        </a:p>
      </dgm:t>
    </dgm:pt>
    <dgm:pt modelId="{C8E2DD01-5817-4E25-B328-C84564B278A9}">
      <dgm:prSet phldrT="[Text]"/>
      <dgm:spPr/>
      <dgm:t>
        <a:bodyPr/>
        <a:lstStyle/>
        <a:p>
          <a:r>
            <a:rPr lang="en-US" dirty="0"/>
            <a:t>Monthly utility cost</a:t>
          </a:r>
        </a:p>
      </dgm:t>
    </dgm:pt>
    <dgm:pt modelId="{05D0E00A-9881-482F-8698-D4953A9B56ED}" type="parTrans" cxnId="{9864C196-E8A6-47FB-A509-7409FA2C61DB}">
      <dgm:prSet/>
      <dgm:spPr/>
      <dgm:t>
        <a:bodyPr/>
        <a:lstStyle/>
        <a:p>
          <a:endParaRPr lang="en-US"/>
        </a:p>
      </dgm:t>
    </dgm:pt>
    <dgm:pt modelId="{BC6806B6-44EB-4CC4-B3F9-D9C315C1E50C}" type="sibTrans" cxnId="{9864C196-E8A6-47FB-A509-7409FA2C61DB}">
      <dgm:prSet/>
      <dgm:spPr/>
      <dgm:t>
        <a:bodyPr/>
        <a:lstStyle/>
        <a:p>
          <a:endParaRPr lang="en-US"/>
        </a:p>
      </dgm:t>
    </dgm:pt>
    <dgm:pt modelId="{EEE993BB-BE74-442A-951C-CFF5684D4706}">
      <dgm:prSet phldrT="[Text]"/>
      <dgm:spPr/>
      <dgm:t>
        <a:bodyPr/>
        <a:lstStyle/>
        <a:p>
          <a:r>
            <a:rPr lang="en-US" dirty="0"/>
            <a:t>Site survey form</a:t>
          </a:r>
        </a:p>
      </dgm:t>
    </dgm:pt>
    <dgm:pt modelId="{BEEB94AF-0C4B-4906-AAE8-E3D0B8E18D6A}" type="parTrans" cxnId="{0D0AFC36-6FE9-4020-B552-1132640B8C06}">
      <dgm:prSet/>
      <dgm:spPr/>
      <dgm:t>
        <a:bodyPr/>
        <a:lstStyle/>
        <a:p>
          <a:endParaRPr lang="en-US"/>
        </a:p>
      </dgm:t>
    </dgm:pt>
    <dgm:pt modelId="{ED03A6B3-7C5A-45D7-AFA2-9C6B483D266C}" type="sibTrans" cxnId="{0D0AFC36-6FE9-4020-B552-1132640B8C06}">
      <dgm:prSet/>
      <dgm:spPr/>
      <dgm:t>
        <a:bodyPr/>
        <a:lstStyle/>
        <a:p>
          <a:endParaRPr lang="en-US"/>
        </a:p>
      </dgm:t>
    </dgm:pt>
    <dgm:pt modelId="{2ACCB30A-A736-4F45-B76E-1B9C1111EC52}">
      <dgm:prSet phldrT="[Text]"/>
      <dgm:spPr/>
      <dgm:t>
        <a:bodyPr/>
        <a:lstStyle/>
        <a:p>
          <a:r>
            <a:rPr lang="en-US" dirty="0"/>
            <a:t>Schedule install date</a:t>
          </a:r>
        </a:p>
      </dgm:t>
    </dgm:pt>
    <dgm:pt modelId="{77686370-5289-4946-AD82-9DB2594C1055}" type="parTrans" cxnId="{E08E37D9-862D-4257-9420-9C96BD49D049}">
      <dgm:prSet/>
      <dgm:spPr/>
      <dgm:t>
        <a:bodyPr/>
        <a:lstStyle/>
        <a:p>
          <a:endParaRPr lang="en-US"/>
        </a:p>
      </dgm:t>
    </dgm:pt>
    <dgm:pt modelId="{35953C21-9474-4BA1-A688-88C46A686E18}" type="sibTrans" cxnId="{E08E37D9-862D-4257-9420-9C96BD49D049}">
      <dgm:prSet/>
      <dgm:spPr/>
      <dgm:t>
        <a:bodyPr/>
        <a:lstStyle/>
        <a:p>
          <a:endParaRPr lang="en-US"/>
        </a:p>
      </dgm:t>
    </dgm:pt>
    <dgm:pt modelId="{B727BC17-7118-47C7-BF0C-EAED6B930FE3}">
      <dgm:prSet phldrT="[Text]"/>
      <dgm:spPr/>
      <dgm:t>
        <a:bodyPr/>
        <a:lstStyle/>
        <a:p>
          <a:r>
            <a:rPr lang="en-US" dirty="0"/>
            <a:t>Get pictures of fuse panels</a:t>
          </a:r>
        </a:p>
      </dgm:t>
    </dgm:pt>
    <dgm:pt modelId="{E9760776-674B-47ED-B00A-9FC683B533DC}" type="parTrans" cxnId="{DBFF4528-6314-4349-A9E8-7EA456A05AF2}">
      <dgm:prSet/>
      <dgm:spPr/>
      <dgm:t>
        <a:bodyPr/>
        <a:lstStyle/>
        <a:p>
          <a:endParaRPr lang="en-US"/>
        </a:p>
      </dgm:t>
    </dgm:pt>
    <dgm:pt modelId="{0DC09617-6169-4C67-ADDA-97B3D6387CB0}" type="sibTrans" cxnId="{DBFF4528-6314-4349-A9E8-7EA456A05AF2}">
      <dgm:prSet/>
      <dgm:spPr/>
      <dgm:t>
        <a:bodyPr/>
        <a:lstStyle/>
        <a:p>
          <a:endParaRPr lang="en-US"/>
        </a:p>
      </dgm:t>
    </dgm:pt>
    <dgm:pt modelId="{55217C05-2B92-403B-8020-3FB909C2FEFF}">
      <dgm:prSet phldrT="[Text]"/>
      <dgm:spPr/>
      <dgm:t>
        <a:bodyPr/>
        <a:lstStyle/>
        <a:p>
          <a:r>
            <a:rPr lang="en-US" dirty="0"/>
            <a:t>What else do they want to measure?</a:t>
          </a:r>
        </a:p>
      </dgm:t>
    </dgm:pt>
    <dgm:pt modelId="{A5551F42-45A6-4ED0-B88C-75AA8425B2C6}" type="parTrans" cxnId="{7D325FB0-8275-467E-ACE9-A5E1DF22D7BB}">
      <dgm:prSet/>
      <dgm:spPr/>
      <dgm:t>
        <a:bodyPr/>
        <a:lstStyle/>
        <a:p>
          <a:endParaRPr lang="en-US"/>
        </a:p>
      </dgm:t>
    </dgm:pt>
    <dgm:pt modelId="{35FFAF2D-595B-4D3C-A15B-E70CB4FDC866}" type="sibTrans" cxnId="{7D325FB0-8275-467E-ACE9-A5E1DF22D7BB}">
      <dgm:prSet/>
      <dgm:spPr/>
      <dgm:t>
        <a:bodyPr/>
        <a:lstStyle/>
        <a:p>
          <a:endParaRPr lang="en-US"/>
        </a:p>
      </dgm:t>
    </dgm:pt>
    <dgm:pt modelId="{D360EF08-A8E0-4A4C-98B4-552650E10FFF}">
      <dgm:prSet phldrT="[Text]"/>
      <dgm:spPr/>
      <dgm:t>
        <a:bodyPr/>
        <a:lstStyle/>
        <a:p>
          <a:r>
            <a:rPr lang="en-US" dirty="0"/>
            <a:t>Share credentials within 24-hours</a:t>
          </a:r>
        </a:p>
      </dgm:t>
    </dgm:pt>
    <dgm:pt modelId="{D7778962-D342-4CB9-87F2-0B621B59DB8C}" type="parTrans" cxnId="{52BE7623-8676-4EB1-B782-DA1160373BC6}">
      <dgm:prSet/>
      <dgm:spPr/>
      <dgm:t>
        <a:bodyPr/>
        <a:lstStyle/>
        <a:p>
          <a:endParaRPr lang="en-US"/>
        </a:p>
      </dgm:t>
    </dgm:pt>
    <dgm:pt modelId="{498FEBA4-105B-4426-8F63-E681AE661A3E}" type="sibTrans" cxnId="{52BE7623-8676-4EB1-B782-DA1160373BC6}">
      <dgm:prSet/>
      <dgm:spPr/>
      <dgm:t>
        <a:bodyPr/>
        <a:lstStyle/>
        <a:p>
          <a:endParaRPr lang="en-US"/>
        </a:p>
      </dgm:t>
    </dgm:pt>
    <dgm:pt modelId="{0A59714F-F459-4545-AD51-C3155BFC3BD9}">
      <dgm:prSet phldrT="[Text]"/>
      <dgm:spPr/>
      <dgm:t>
        <a:bodyPr/>
        <a:lstStyle/>
        <a:p>
          <a:r>
            <a:rPr lang="en-US" dirty="0"/>
            <a:t>Contract complete</a:t>
          </a:r>
        </a:p>
      </dgm:t>
    </dgm:pt>
    <dgm:pt modelId="{142E3F3C-511C-4F88-AA61-CB240DFB2BDD}" type="parTrans" cxnId="{A44DD8B7-4F06-4E09-AF45-4D96857DC004}">
      <dgm:prSet/>
      <dgm:spPr/>
      <dgm:t>
        <a:bodyPr/>
        <a:lstStyle/>
        <a:p>
          <a:endParaRPr lang="en-US"/>
        </a:p>
      </dgm:t>
    </dgm:pt>
    <dgm:pt modelId="{75CCF3A6-A1B9-42AF-A214-6839EE6FCACC}" type="sibTrans" cxnId="{A44DD8B7-4F06-4E09-AF45-4D96857DC004}">
      <dgm:prSet/>
      <dgm:spPr/>
      <dgm:t>
        <a:bodyPr/>
        <a:lstStyle/>
        <a:p>
          <a:endParaRPr lang="en-US"/>
        </a:p>
      </dgm:t>
    </dgm:pt>
    <dgm:pt modelId="{71EB3983-9B3B-4A36-9B32-2BBC470D6912}" type="pres">
      <dgm:prSet presAssocID="{4036EAA2-50C6-4EA9-AF66-62A00BAE90FE}" presName="linearFlow" presStyleCnt="0">
        <dgm:presLayoutVars>
          <dgm:dir/>
          <dgm:animLvl val="lvl"/>
          <dgm:resizeHandles val="exact"/>
        </dgm:presLayoutVars>
      </dgm:prSet>
      <dgm:spPr/>
    </dgm:pt>
    <dgm:pt modelId="{D4D4F115-9DF1-4284-8C28-2AA2163078DC}" type="pres">
      <dgm:prSet presAssocID="{41D2A831-C507-4BA8-9AEC-FFCC58E6BA8C}" presName="composite" presStyleCnt="0"/>
      <dgm:spPr/>
    </dgm:pt>
    <dgm:pt modelId="{8DF15E77-4896-4257-99B2-A9FF67034F54}" type="pres">
      <dgm:prSet presAssocID="{41D2A831-C507-4BA8-9AEC-FFCC58E6BA8C}" presName="parTx" presStyleLbl="node1" presStyleIdx="0" presStyleCnt="6">
        <dgm:presLayoutVars>
          <dgm:chMax val="0"/>
          <dgm:chPref val="0"/>
          <dgm:bulletEnabled val="1"/>
        </dgm:presLayoutVars>
      </dgm:prSet>
      <dgm:spPr/>
    </dgm:pt>
    <dgm:pt modelId="{3A440776-C024-46F2-BD53-DE4883B6D000}" type="pres">
      <dgm:prSet presAssocID="{41D2A831-C507-4BA8-9AEC-FFCC58E6BA8C}" presName="parSh" presStyleLbl="node1" presStyleIdx="0" presStyleCnt="6"/>
      <dgm:spPr/>
    </dgm:pt>
    <dgm:pt modelId="{7A0459A8-5C23-4085-85CA-2A2D72304904}" type="pres">
      <dgm:prSet presAssocID="{41D2A831-C507-4BA8-9AEC-FFCC58E6BA8C}" presName="desTx" presStyleLbl="fgAcc1" presStyleIdx="0" presStyleCnt="6">
        <dgm:presLayoutVars>
          <dgm:bulletEnabled val="1"/>
        </dgm:presLayoutVars>
      </dgm:prSet>
      <dgm:spPr/>
    </dgm:pt>
    <dgm:pt modelId="{0C38C664-73B5-492A-9777-37AD4FF89AD9}" type="pres">
      <dgm:prSet presAssocID="{895C4C22-642A-41F5-BD3D-4ACD6AD426F6}" presName="sibTrans" presStyleLbl="sibTrans2D1" presStyleIdx="0" presStyleCnt="5"/>
      <dgm:spPr/>
    </dgm:pt>
    <dgm:pt modelId="{4CA39A83-D169-4C14-8441-F4C954D1108B}" type="pres">
      <dgm:prSet presAssocID="{895C4C22-642A-41F5-BD3D-4ACD6AD426F6}" presName="connTx" presStyleLbl="sibTrans2D1" presStyleIdx="0" presStyleCnt="5"/>
      <dgm:spPr/>
    </dgm:pt>
    <dgm:pt modelId="{48693BFF-2977-4A92-900A-9C907C11DE97}" type="pres">
      <dgm:prSet presAssocID="{C69B5039-8284-46A3-9336-AC6656B8DD1E}" presName="composite" presStyleCnt="0"/>
      <dgm:spPr/>
    </dgm:pt>
    <dgm:pt modelId="{618A6585-57C4-44D2-96E9-B85491F6F3BD}" type="pres">
      <dgm:prSet presAssocID="{C69B5039-8284-46A3-9336-AC6656B8DD1E}" presName="parTx" presStyleLbl="node1" presStyleIdx="0" presStyleCnt="6">
        <dgm:presLayoutVars>
          <dgm:chMax val="0"/>
          <dgm:chPref val="0"/>
          <dgm:bulletEnabled val="1"/>
        </dgm:presLayoutVars>
      </dgm:prSet>
      <dgm:spPr/>
    </dgm:pt>
    <dgm:pt modelId="{9ADCF9AE-09AF-4366-8525-CAB7CA4D7C79}" type="pres">
      <dgm:prSet presAssocID="{C69B5039-8284-46A3-9336-AC6656B8DD1E}" presName="parSh" presStyleLbl="node1" presStyleIdx="1" presStyleCnt="6"/>
      <dgm:spPr/>
    </dgm:pt>
    <dgm:pt modelId="{498505AA-8BD9-4962-8E41-7C0E1BB767F9}" type="pres">
      <dgm:prSet presAssocID="{C69B5039-8284-46A3-9336-AC6656B8DD1E}" presName="desTx" presStyleLbl="fgAcc1" presStyleIdx="1" presStyleCnt="6">
        <dgm:presLayoutVars>
          <dgm:bulletEnabled val="1"/>
        </dgm:presLayoutVars>
      </dgm:prSet>
      <dgm:spPr/>
    </dgm:pt>
    <dgm:pt modelId="{F077DBC2-A2B8-412F-919C-02898DCF014B}" type="pres">
      <dgm:prSet presAssocID="{E9BA59DC-6FBE-4E20-BD25-2D4769B6F90A}" presName="sibTrans" presStyleLbl="sibTrans2D1" presStyleIdx="1" presStyleCnt="5"/>
      <dgm:spPr/>
    </dgm:pt>
    <dgm:pt modelId="{535E1BBA-625D-4213-B39A-428FBBC1A90D}" type="pres">
      <dgm:prSet presAssocID="{E9BA59DC-6FBE-4E20-BD25-2D4769B6F90A}" presName="connTx" presStyleLbl="sibTrans2D1" presStyleIdx="1" presStyleCnt="5"/>
      <dgm:spPr/>
    </dgm:pt>
    <dgm:pt modelId="{2ABC02BB-C800-45B4-8BD8-38D4ADCCF0AD}" type="pres">
      <dgm:prSet presAssocID="{22C90757-77F0-42DA-8F8B-5E64AB1F77E7}" presName="composite" presStyleCnt="0"/>
      <dgm:spPr/>
    </dgm:pt>
    <dgm:pt modelId="{7EBFD293-8086-4133-BCE1-0CA056F589AA}" type="pres">
      <dgm:prSet presAssocID="{22C90757-77F0-42DA-8F8B-5E64AB1F77E7}" presName="parTx" presStyleLbl="node1" presStyleIdx="1" presStyleCnt="6">
        <dgm:presLayoutVars>
          <dgm:chMax val="0"/>
          <dgm:chPref val="0"/>
          <dgm:bulletEnabled val="1"/>
        </dgm:presLayoutVars>
      </dgm:prSet>
      <dgm:spPr/>
    </dgm:pt>
    <dgm:pt modelId="{F1F7F3F5-5BFF-405C-8065-C929BABB27DA}" type="pres">
      <dgm:prSet presAssocID="{22C90757-77F0-42DA-8F8B-5E64AB1F77E7}" presName="parSh" presStyleLbl="node1" presStyleIdx="2" presStyleCnt="6"/>
      <dgm:spPr/>
    </dgm:pt>
    <dgm:pt modelId="{494C4E46-01C6-4EF7-8E78-8832DCF521E8}" type="pres">
      <dgm:prSet presAssocID="{22C90757-77F0-42DA-8F8B-5E64AB1F77E7}" presName="desTx" presStyleLbl="fgAcc1" presStyleIdx="2" presStyleCnt="6">
        <dgm:presLayoutVars>
          <dgm:bulletEnabled val="1"/>
        </dgm:presLayoutVars>
      </dgm:prSet>
      <dgm:spPr/>
    </dgm:pt>
    <dgm:pt modelId="{6D6B7EDC-4A6D-4ADF-876A-B3D058E2233F}" type="pres">
      <dgm:prSet presAssocID="{6336D8A8-FC6C-4E14-B7D0-FEE810120850}" presName="sibTrans" presStyleLbl="sibTrans2D1" presStyleIdx="2" presStyleCnt="5"/>
      <dgm:spPr/>
    </dgm:pt>
    <dgm:pt modelId="{C51C7C76-C717-4B09-AFEE-039CEAD82380}" type="pres">
      <dgm:prSet presAssocID="{6336D8A8-FC6C-4E14-B7D0-FEE810120850}" presName="connTx" presStyleLbl="sibTrans2D1" presStyleIdx="2" presStyleCnt="5"/>
      <dgm:spPr/>
    </dgm:pt>
    <dgm:pt modelId="{8D3C1570-9242-4531-AE4E-A53E638E42DB}" type="pres">
      <dgm:prSet presAssocID="{B8FF4248-6074-4CCC-84D0-1512A21E60E4}" presName="composite" presStyleCnt="0"/>
      <dgm:spPr/>
    </dgm:pt>
    <dgm:pt modelId="{26E06A7B-8DAC-4DFC-926C-879CB1A712B7}" type="pres">
      <dgm:prSet presAssocID="{B8FF4248-6074-4CCC-84D0-1512A21E60E4}" presName="parTx" presStyleLbl="node1" presStyleIdx="2" presStyleCnt="6">
        <dgm:presLayoutVars>
          <dgm:chMax val="0"/>
          <dgm:chPref val="0"/>
          <dgm:bulletEnabled val="1"/>
        </dgm:presLayoutVars>
      </dgm:prSet>
      <dgm:spPr/>
    </dgm:pt>
    <dgm:pt modelId="{1E4BA501-5D65-467C-9F5C-5896E2C0F56C}" type="pres">
      <dgm:prSet presAssocID="{B8FF4248-6074-4CCC-84D0-1512A21E60E4}" presName="parSh" presStyleLbl="node1" presStyleIdx="3" presStyleCnt="6"/>
      <dgm:spPr/>
    </dgm:pt>
    <dgm:pt modelId="{47DEC3DC-F9D8-4E9B-90B5-4FDBBBE0492D}" type="pres">
      <dgm:prSet presAssocID="{B8FF4248-6074-4CCC-84D0-1512A21E60E4}" presName="desTx" presStyleLbl="fgAcc1" presStyleIdx="3" presStyleCnt="6">
        <dgm:presLayoutVars>
          <dgm:bulletEnabled val="1"/>
        </dgm:presLayoutVars>
      </dgm:prSet>
      <dgm:spPr/>
    </dgm:pt>
    <dgm:pt modelId="{E1B50258-BC60-43B7-99C3-6B943E65AF63}" type="pres">
      <dgm:prSet presAssocID="{74B02444-6E91-4971-B1FA-CE53D991A7B2}" presName="sibTrans" presStyleLbl="sibTrans2D1" presStyleIdx="3" presStyleCnt="5"/>
      <dgm:spPr/>
    </dgm:pt>
    <dgm:pt modelId="{6EA7AA26-AE83-4A5E-8FC1-C6CB2BCBCBEC}" type="pres">
      <dgm:prSet presAssocID="{74B02444-6E91-4971-B1FA-CE53D991A7B2}" presName="connTx" presStyleLbl="sibTrans2D1" presStyleIdx="3" presStyleCnt="5"/>
      <dgm:spPr/>
    </dgm:pt>
    <dgm:pt modelId="{EBDB11DA-4EEC-4074-9DE4-36D2D41B9B84}" type="pres">
      <dgm:prSet presAssocID="{6E9F5D8B-A592-402A-B4EB-BDC0C8DF1A38}" presName="composite" presStyleCnt="0"/>
      <dgm:spPr/>
    </dgm:pt>
    <dgm:pt modelId="{A0438A9F-7E5C-4ABC-B0AA-BEE57144013D}" type="pres">
      <dgm:prSet presAssocID="{6E9F5D8B-A592-402A-B4EB-BDC0C8DF1A38}" presName="parTx" presStyleLbl="node1" presStyleIdx="3" presStyleCnt="6">
        <dgm:presLayoutVars>
          <dgm:chMax val="0"/>
          <dgm:chPref val="0"/>
          <dgm:bulletEnabled val="1"/>
        </dgm:presLayoutVars>
      </dgm:prSet>
      <dgm:spPr/>
    </dgm:pt>
    <dgm:pt modelId="{8CA1775C-1403-4783-9A3D-F2C8BA9B77D5}" type="pres">
      <dgm:prSet presAssocID="{6E9F5D8B-A592-402A-B4EB-BDC0C8DF1A38}" presName="parSh" presStyleLbl="node1" presStyleIdx="4" presStyleCnt="6"/>
      <dgm:spPr/>
    </dgm:pt>
    <dgm:pt modelId="{15BDD3E4-F09E-4878-983C-F4BD4AEF902B}" type="pres">
      <dgm:prSet presAssocID="{6E9F5D8B-A592-402A-B4EB-BDC0C8DF1A38}" presName="desTx" presStyleLbl="fgAcc1" presStyleIdx="4" presStyleCnt="6">
        <dgm:presLayoutVars>
          <dgm:bulletEnabled val="1"/>
        </dgm:presLayoutVars>
      </dgm:prSet>
      <dgm:spPr/>
    </dgm:pt>
    <dgm:pt modelId="{CAB02B66-7A5B-47E3-A029-D3C5C0468689}" type="pres">
      <dgm:prSet presAssocID="{343511F7-2C48-41ED-876B-A709B038D91A}" presName="sibTrans" presStyleLbl="sibTrans2D1" presStyleIdx="4" presStyleCnt="5"/>
      <dgm:spPr/>
    </dgm:pt>
    <dgm:pt modelId="{CE544FE4-2B1B-40BC-8167-359A9D0DBD7F}" type="pres">
      <dgm:prSet presAssocID="{343511F7-2C48-41ED-876B-A709B038D91A}" presName="connTx" presStyleLbl="sibTrans2D1" presStyleIdx="4" presStyleCnt="5"/>
      <dgm:spPr/>
    </dgm:pt>
    <dgm:pt modelId="{6FD0272A-17AB-49AD-A606-244E1EE9480A}" type="pres">
      <dgm:prSet presAssocID="{7AF266D8-F08B-414A-B18A-3FA327156F9C}" presName="composite" presStyleCnt="0"/>
      <dgm:spPr/>
    </dgm:pt>
    <dgm:pt modelId="{C0312009-A75A-4722-B878-FD9E37A72F69}" type="pres">
      <dgm:prSet presAssocID="{7AF266D8-F08B-414A-B18A-3FA327156F9C}" presName="parTx" presStyleLbl="node1" presStyleIdx="4" presStyleCnt="6">
        <dgm:presLayoutVars>
          <dgm:chMax val="0"/>
          <dgm:chPref val="0"/>
          <dgm:bulletEnabled val="1"/>
        </dgm:presLayoutVars>
      </dgm:prSet>
      <dgm:spPr/>
    </dgm:pt>
    <dgm:pt modelId="{1C407DC8-F00A-4155-A3F8-71D0D74A97C7}" type="pres">
      <dgm:prSet presAssocID="{7AF266D8-F08B-414A-B18A-3FA327156F9C}" presName="parSh" presStyleLbl="node1" presStyleIdx="5" presStyleCnt="6"/>
      <dgm:spPr/>
    </dgm:pt>
    <dgm:pt modelId="{504E303C-B0E7-4EAE-8E29-F798331EFE68}" type="pres">
      <dgm:prSet presAssocID="{7AF266D8-F08B-414A-B18A-3FA327156F9C}" presName="desTx" presStyleLbl="fgAcc1" presStyleIdx="5" presStyleCnt="6">
        <dgm:presLayoutVars>
          <dgm:bulletEnabled val="1"/>
        </dgm:presLayoutVars>
      </dgm:prSet>
      <dgm:spPr/>
    </dgm:pt>
  </dgm:ptLst>
  <dgm:cxnLst>
    <dgm:cxn modelId="{399A0304-54DA-40D1-9B1F-F48F21BD9BCD}" type="presOf" srcId="{E406AB00-7F69-4647-8274-70D23AA6FE89}" destId="{7A0459A8-5C23-4085-85CA-2A2D72304904}" srcOrd="0" destOrd="0" presId="urn:microsoft.com/office/officeart/2005/8/layout/process3"/>
    <dgm:cxn modelId="{858E5605-5A58-4E3F-8987-EEAF0F6ACC68}" type="presOf" srcId="{4036EAA2-50C6-4EA9-AF66-62A00BAE90FE}" destId="{71EB3983-9B3B-4A36-9B32-2BBC470D6912}" srcOrd="0" destOrd="0" presId="urn:microsoft.com/office/officeart/2005/8/layout/process3"/>
    <dgm:cxn modelId="{914D8D05-8DE8-48AA-8602-A4E3469EC702}" type="presOf" srcId="{C8E2DD01-5817-4E25-B328-C84564B278A9}" destId="{494C4E46-01C6-4EF7-8E78-8832DCF521E8}" srcOrd="0" destOrd="1" presId="urn:microsoft.com/office/officeart/2005/8/layout/process3"/>
    <dgm:cxn modelId="{A4F0EE06-997D-4355-8092-7999B7B96D29}" type="presOf" srcId="{6336D8A8-FC6C-4E14-B7D0-FEE810120850}" destId="{C51C7C76-C717-4B09-AFEE-039CEAD82380}" srcOrd="1" destOrd="0" presId="urn:microsoft.com/office/officeart/2005/8/layout/process3"/>
    <dgm:cxn modelId="{DACA1C0B-4446-454E-9353-F86CABF2E8DF}" type="presOf" srcId="{DE75348F-3AA5-4CBF-AA48-B66CC2DF4DE1}" destId="{7A0459A8-5C23-4085-85CA-2A2D72304904}" srcOrd="0" destOrd="2" presId="urn:microsoft.com/office/officeart/2005/8/layout/process3"/>
    <dgm:cxn modelId="{C3EFF70D-30C3-4369-A4EA-24A1570D4761}" srcId="{41D2A831-C507-4BA8-9AEC-FFCC58E6BA8C}" destId="{8860CF5C-8013-48AC-A75F-C3145617E249}" srcOrd="1" destOrd="0" parTransId="{1D2E5001-F8BA-4ACB-9891-FB15FAA5BEE2}" sibTransId="{F67A8772-0F01-45FB-A6F6-6DCF6F43A16A}"/>
    <dgm:cxn modelId="{77B72A12-E5DF-4ECE-A1FC-79F53AEFE1CF}" type="presOf" srcId="{895C4C22-642A-41F5-BD3D-4ACD6AD426F6}" destId="{4CA39A83-D169-4C14-8441-F4C954D1108B}" srcOrd="1" destOrd="0" presId="urn:microsoft.com/office/officeart/2005/8/layout/process3"/>
    <dgm:cxn modelId="{B9993C1B-95E9-45BC-9E6B-260D62FB85DB}" srcId="{4036EAA2-50C6-4EA9-AF66-62A00BAE90FE}" destId="{7AF266D8-F08B-414A-B18A-3FA327156F9C}" srcOrd="5" destOrd="0" parTransId="{FA260B56-B3BE-418F-A54F-A43957BB7059}" sibTransId="{E96E301C-436B-4673-B5DE-4FB94E4DE6B3}"/>
    <dgm:cxn modelId="{4F1BF81C-D309-4286-8FB3-8C5007EFFF2D}" type="presOf" srcId="{895C4C22-642A-41F5-BD3D-4ACD6AD426F6}" destId="{0C38C664-73B5-492A-9777-37AD4FF89AD9}" srcOrd="0" destOrd="0" presId="urn:microsoft.com/office/officeart/2005/8/layout/process3"/>
    <dgm:cxn modelId="{52BE7623-8676-4EB1-B782-DA1160373BC6}" srcId="{6E9F5D8B-A592-402A-B4EB-BDC0C8DF1A38}" destId="{D360EF08-A8E0-4A4C-98B4-552650E10FFF}" srcOrd="0" destOrd="0" parTransId="{D7778962-D342-4CB9-87F2-0B621B59DB8C}" sibTransId="{498FEBA4-105B-4426-8F63-E681AE661A3E}"/>
    <dgm:cxn modelId="{13007826-5568-4B8D-A70F-20F259DDA3CD}" type="presOf" srcId="{22C90757-77F0-42DA-8F8B-5E64AB1F77E7}" destId="{7EBFD293-8086-4133-BCE1-0CA056F589AA}" srcOrd="0" destOrd="0" presId="urn:microsoft.com/office/officeart/2005/8/layout/process3"/>
    <dgm:cxn modelId="{90153728-A6A0-4B8F-9E1F-8893F18E47C0}" type="presOf" srcId="{02D9130D-423E-4AF3-AEA8-142359406C49}" destId="{498505AA-8BD9-4962-8E41-7C0E1BB767F9}" srcOrd="0" destOrd="2" presId="urn:microsoft.com/office/officeart/2005/8/layout/process3"/>
    <dgm:cxn modelId="{DBFF4528-6314-4349-A9E8-7EA456A05AF2}" srcId="{22C90757-77F0-42DA-8F8B-5E64AB1F77E7}" destId="{B727BC17-7118-47C7-BF0C-EAED6B930FE3}" srcOrd="3" destOrd="0" parTransId="{E9760776-674B-47ED-B00A-9FC683B533DC}" sibTransId="{0DC09617-6169-4C67-ADDA-97B3D6387CB0}"/>
    <dgm:cxn modelId="{0D056335-044D-49F4-B9C0-C13C11FC935B}" type="presOf" srcId="{22C90757-77F0-42DA-8F8B-5E64AB1F77E7}" destId="{F1F7F3F5-5BFF-405C-8065-C929BABB27DA}" srcOrd="1" destOrd="0" presId="urn:microsoft.com/office/officeart/2005/8/layout/process3"/>
    <dgm:cxn modelId="{0D0AFC36-6FE9-4020-B552-1132640B8C06}" srcId="{22C90757-77F0-42DA-8F8B-5E64AB1F77E7}" destId="{EEE993BB-BE74-442A-951C-CFF5684D4706}" srcOrd="2" destOrd="0" parTransId="{BEEB94AF-0C4B-4906-AAE8-E3D0B8E18D6A}" sibTransId="{ED03A6B3-7C5A-45D7-AFA2-9C6B483D266C}"/>
    <dgm:cxn modelId="{EA63A53B-A297-4F10-A9F5-6C1DC2CD23EA}" type="presOf" srcId="{0BBFB1C7-AA04-4C10-8AE0-729081B77AEB}" destId="{498505AA-8BD9-4962-8E41-7C0E1BB767F9}" srcOrd="0" destOrd="1" presId="urn:microsoft.com/office/officeart/2005/8/layout/process3"/>
    <dgm:cxn modelId="{B495F03D-4F48-4884-B0B3-554356CECCFC}" srcId="{4036EAA2-50C6-4EA9-AF66-62A00BAE90FE}" destId="{22C90757-77F0-42DA-8F8B-5E64AB1F77E7}" srcOrd="2" destOrd="0" parTransId="{3AEEBC60-7EEE-4C23-8259-519D4EBA2840}" sibTransId="{6336D8A8-FC6C-4E14-B7D0-FEE810120850}"/>
    <dgm:cxn modelId="{7687315D-8F14-4815-A9F5-951BC3F5AB75}" type="presOf" srcId="{343511F7-2C48-41ED-876B-A709B038D91A}" destId="{CE544FE4-2B1B-40BC-8167-359A9D0DBD7F}" srcOrd="1" destOrd="0" presId="urn:microsoft.com/office/officeart/2005/8/layout/process3"/>
    <dgm:cxn modelId="{D1FDED62-2532-49C1-AA96-548C867E6BBB}" type="presOf" srcId="{6336D8A8-FC6C-4E14-B7D0-FEE810120850}" destId="{6D6B7EDC-4A6D-4ADF-876A-B3D058E2233F}" srcOrd="0" destOrd="0" presId="urn:microsoft.com/office/officeart/2005/8/layout/process3"/>
    <dgm:cxn modelId="{4AFA7D65-F5AE-4954-A577-2E4F0F9AB2EF}" srcId="{4036EAA2-50C6-4EA9-AF66-62A00BAE90FE}" destId="{6E9F5D8B-A592-402A-B4EB-BDC0C8DF1A38}" srcOrd="4" destOrd="0" parTransId="{B79513ED-A0FF-435E-9D10-80AE2E265155}" sibTransId="{343511F7-2C48-41ED-876B-A709B038D91A}"/>
    <dgm:cxn modelId="{5D594066-D146-4E14-BD46-FCD4D260E152}" type="presOf" srcId="{9F4B5932-D776-423C-A525-3B769FB19354}" destId="{494C4E46-01C6-4EF7-8E78-8832DCF521E8}" srcOrd="0" destOrd="0" presId="urn:microsoft.com/office/officeart/2005/8/layout/process3"/>
    <dgm:cxn modelId="{03C8CB66-9B2F-4705-836D-4815A659E85C}" type="presOf" srcId="{74B02444-6E91-4971-B1FA-CE53D991A7B2}" destId="{6EA7AA26-AE83-4A5E-8FC1-C6CB2BCBCBEC}" srcOrd="1" destOrd="0" presId="urn:microsoft.com/office/officeart/2005/8/layout/process3"/>
    <dgm:cxn modelId="{D84BE767-AD82-443E-9C6E-8AC146629057}" srcId="{41D2A831-C507-4BA8-9AEC-FFCC58E6BA8C}" destId="{DE75348F-3AA5-4CBF-AA48-B66CC2DF4DE1}" srcOrd="2" destOrd="0" parTransId="{AA20E2EB-CF57-47C9-98BA-4939AB0EC9E7}" sibTransId="{AB552A4E-CE9E-4257-9A7E-C8EE36F13995}"/>
    <dgm:cxn modelId="{97438E69-4CFC-4AA4-81FE-EED13197ECF3}" srcId="{4036EAA2-50C6-4EA9-AF66-62A00BAE90FE}" destId="{B8FF4248-6074-4CCC-84D0-1512A21E60E4}" srcOrd="3" destOrd="0" parTransId="{0F2DF702-4152-4DA3-9F9E-5B223A6EC80E}" sibTransId="{74B02444-6E91-4971-B1FA-CE53D991A7B2}"/>
    <dgm:cxn modelId="{9A31784C-2B4F-4E3E-BCC0-B551AFB419DA}" type="presOf" srcId="{D360EF08-A8E0-4A4C-98B4-552650E10FFF}" destId="{15BDD3E4-F09E-4878-983C-F4BD4AEF902B}" srcOrd="0" destOrd="0" presId="urn:microsoft.com/office/officeart/2005/8/layout/process3"/>
    <dgm:cxn modelId="{20C0F870-8E72-499F-9B71-620B6D5AB547}" type="presOf" srcId="{C69B5039-8284-46A3-9336-AC6656B8DD1E}" destId="{9ADCF9AE-09AF-4366-8525-CAB7CA4D7C79}" srcOrd="1" destOrd="0" presId="urn:microsoft.com/office/officeart/2005/8/layout/process3"/>
    <dgm:cxn modelId="{A2761774-4E80-466C-8FFC-B58FE8317305}" srcId="{C69B5039-8284-46A3-9336-AC6656B8DD1E}" destId="{F5E558CB-8F77-455A-97EC-71A527551780}" srcOrd="0" destOrd="0" parTransId="{F673B5FF-06AD-4C9E-BB47-18A2A09DC89E}" sibTransId="{4B7CE02B-2F01-4FF4-8FDA-DC595F89A8FC}"/>
    <dgm:cxn modelId="{BB4FCA54-A97D-44BC-97C8-2A9A219DC883}" type="presOf" srcId="{EEE993BB-BE74-442A-951C-CFF5684D4706}" destId="{494C4E46-01C6-4EF7-8E78-8832DCF521E8}" srcOrd="0" destOrd="2" presId="urn:microsoft.com/office/officeart/2005/8/layout/process3"/>
    <dgm:cxn modelId="{E4060E76-8A8D-4A74-93D9-7B153BDAB5A1}" type="presOf" srcId="{41D2A831-C507-4BA8-9AEC-FFCC58E6BA8C}" destId="{8DF15E77-4896-4257-99B2-A9FF67034F54}" srcOrd="0" destOrd="0" presId="urn:microsoft.com/office/officeart/2005/8/layout/process3"/>
    <dgm:cxn modelId="{D0F7AF78-A07C-45E8-8571-3BD45C8F3BDA}" type="presOf" srcId="{0A59714F-F459-4545-AD51-C3155BFC3BD9}" destId="{504E303C-B0E7-4EAE-8E29-F798331EFE68}" srcOrd="0" destOrd="1" presId="urn:microsoft.com/office/officeart/2005/8/layout/process3"/>
    <dgm:cxn modelId="{CB5DF07A-EA2D-4E40-8441-73D07629B008}" type="presOf" srcId="{7AF266D8-F08B-414A-B18A-3FA327156F9C}" destId="{1C407DC8-F00A-4155-A3F8-71D0D74A97C7}" srcOrd="1" destOrd="0" presId="urn:microsoft.com/office/officeart/2005/8/layout/process3"/>
    <dgm:cxn modelId="{8E963C7D-CC87-48AD-9209-8F0D5D7156DA}" type="presOf" srcId="{E9BA59DC-6FBE-4E20-BD25-2D4769B6F90A}" destId="{F077DBC2-A2B8-412F-919C-02898DCF014B}" srcOrd="0" destOrd="0" presId="urn:microsoft.com/office/officeart/2005/8/layout/process3"/>
    <dgm:cxn modelId="{A57B4183-7DA5-40DC-8730-5916B4F46F51}" type="presOf" srcId="{2ACCB30A-A736-4F45-B76E-1B9C1111EC52}" destId="{47DEC3DC-F9D8-4E9B-90B5-4FDBBBE0492D}" srcOrd="0" destOrd="0" presId="urn:microsoft.com/office/officeart/2005/8/layout/process3"/>
    <dgm:cxn modelId="{4799B989-B952-43DC-8924-79288C6FAFFF}" srcId="{4036EAA2-50C6-4EA9-AF66-62A00BAE90FE}" destId="{41D2A831-C507-4BA8-9AEC-FFCC58E6BA8C}" srcOrd="0" destOrd="0" parTransId="{937CC94B-DC86-4727-8A27-7CB0764DA676}" sibTransId="{895C4C22-642A-41F5-BD3D-4ACD6AD426F6}"/>
    <dgm:cxn modelId="{0AEB3D8A-8F03-41C9-8BE1-3416E866ADCA}" type="presOf" srcId="{B727BC17-7118-47C7-BF0C-EAED6B930FE3}" destId="{494C4E46-01C6-4EF7-8E78-8832DCF521E8}" srcOrd="0" destOrd="3" presId="urn:microsoft.com/office/officeart/2005/8/layout/process3"/>
    <dgm:cxn modelId="{9EBEB18A-EA82-4490-B2CD-D007F69AA2FD}" type="presOf" srcId="{74B02444-6E91-4971-B1FA-CE53D991A7B2}" destId="{E1B50258-BC60-43B7-99C3-6B943E65AF63}" srcOrd="0" destOrd="0" presId="urn:microsoft.com/office/officeart/2005/8/layout/process3"/>
    <dgm:cxn modelId="{9864C196-E8A6-47FB-A509-7409FA2C61DB}" srcId="{22C90757-77F0-42DA-8F8B-5E64AB1F77E7}" destId="{C8E2DD01-5817-4E25-B328-C84564B278A9}" srcOrd="1" destOrd="0" parTransId="{05D0E00A-9881-482F-8698-D4953A9B56ED}" sibTransId="{BC6806B6-44EB-4CC4-B3F9-D9C315C1E50C}"/>
    <dgm:cxn modelId="{7AE1399F-F7DE-4712-B42C-7F80083053CF}" type="presOf" srcId="{8860CF5C-8013-48AC-A75F-C3145617E249}" destId="{7A0459A8-5C23-4085-85CA-2A2D72304904}" srcOrd="0" destOrd="1" presId="urn:microsoft.com/office/officeart/2005/8/layout/process3"/>
    <dgm:cxn modelId="{ACE78BA2-A5D5-44D7-A325-68381BB25044}" type="presOf" srcId="{B8FF4248-6074-4CCC-84D0-1512A21E60E4}" destId="{26E06A7B-8DAC-4DFC-926C-879CB1A712B7}" srcOrd="0" destOrd="0" presId="urn:microsoft.com/office/officeart/2005/8/layout/process3"/>
    <dgm:cxn modelId="{79FCD3A2-577C-4CD4-A430-306227F141B8}" type="presOf" srcId="{F5E558CB-8F77-455A-97EC-71A527551780}" destId="{498505AA-8BD9-4962-8E41-7C0E1BB767F9}" srcOrd="0" destOrd="0" presId="urn:microsoft.com/office/officeart/2005/8/layout/process3"/>
    <dgm:cxn modelId="{C854AAA5-92C2-460D-A52A-5A7FF2E8CFF7}" srcId="{C69B5039-8284-46A3-9336-AC6656B8DD1E}" destId="{02D9130D-423E-4AF3-AEA8-142359406C49}" srcOrd="2" destOrd="0" parTransId="{D5C246AA-C874-4BE7-B1DD-830103ED5339}" sibTransId="{04BF4C97-3520-4E85-BCD3-36CA3E1D2DBD}"/>
    <dgm:cxn modelId="{AEEBD1A8-D9B0-4401-86D0-DDED4644B0CE}" srcId="{4036EAA2-50C6-4EA9-AF66-62A00BAE90FE}" destId="{C69B5039-8284-46A3-9336-AC6656B8DD1E}" srcOrd="1" destOrd="0" parTransId="{AE187070-FDC3-4745-A0A5-7BD8260D13E0}" sibTransId="{E9BA59DC-6FBE-4E20-BD25-2D4769B6F90A}"/>
    <dgm:cxn modelId="{E03341A9-1DA2-4CE6-889B-914F598978BB}" type="presOf" srcId="{6E9F5D8B-A592-402A-B4EB-BDC0C8DF1A38}" destId="{A0438A9F-7E5C-4ABC-B0AA-BEE57144013D}" srcOrd="0" destOrd="0" presId="urn:microsoft.com/office/officeart/2005/8/layout/process3"/>
    <dgm:cxn modelId="{40D8BAAC-CDA2-47AB-9757-E4A767D57425}" type="presOf" srcId="{41D2A831-C507-4BA8-9AEC-FFCC58E6BA8C}" destId="{3A440776-C024-46F2-BD53-DE4883B6D000}" srcOrd="1" destOrd="0" presId="urn:microsoft.com/office/officeart/2005/8/layout/process3"/>
    <dgm:cxn modelId="{1ECBD7AF-CF68-4807-8575-7047BE817DDC}" type="presOf" srcId="{B8FF4248-6074-4CCC-84D0-1512A21E60E4}" destId="{1E4BA501-5D65-467C-9F5C-5896E2C0F56C}" srcOrd="1" destOrd="0" presId="urn:microsoft.com/office/officeart/2005/8/layout/process3"/>
    <dgm:cxn modelId="{7D325FB0-8275-467E-ACE9-A5E1DF22D7BB}" srcId="{7AF266D8-F08B-414A-B18A-3FA327156F9C}" destId="{55217C05-2B92-403B-8020-3FB909C2FEFF}" srcOrd="0" destOrd="0" parTransId="{A5551F42-45A6-4ED0-B88C-75AA8425B2C6}" sibTransId="{35FFAF2D-595B-4D3C-A15B-E70CB4FDC866}"/>
    <dgm:cxn modelId="{6926A5B1-C023-4B15-8369-59D7CEB065AD}" type="presOf" srcId="{55217C05-2B92-403B-8020-3FB909C2FEFF}" destId="{504E303C-B0E7-4EAE-8E29-F798331EFE68}" srcOrd="0" destOrd="0" presId="urn:microsoft.com/office/officeart/2005/8/layout/process3"/>
    <dgm:cxn modelId="{BE2035B7-CDDD-4872-B0F4-50325C45B65D}" type="presOf" srcId="{E9BA59DC-6FBE-4E20-BD25-2D4769B6F90A}" destId="{535E1BBA-625D-4213-B39A-428FBBC1A90D}" srcOrd="1" destOrd="0" presId="urn:microsoft.com/office/officeart/2005/8/layout/process3"/>
    <dgm:cxn modelId="{A44DD8B7-4F06-4E09-AF45-4D96857DC004}" srcId="{7AF266D8-F08B-414A-B18A-3FA327156F9C}" destId="{0A59714F-F459-4545-AD51-C3155BFC3BD9}" srcOrd="1" destOrd="0" parTransId="{142E3F3C-511C-4F88-AA61-CB240DFB2BDD}" sibTransId="{75CCF3A6-A1B9-42AF-A214-6839EE6FCACC}"/>
    <dgm:cxn modelId="{F1646AC2-ED46-4CC4-804C-6E4CF5E4123C}" srcId="{C69B5039-8284-46A3-9336-AC6656B8DD1E}" destId="{0BBFB1C7-AA04-4C10-8AE0-729081B77AEB}" srcOrd="1" destOrd="0" parTransId="{E87D5333-8FB8-45F2-AF18-1E6F9452E85C}" sibTransId="{5C154656-BB38-4B40-A91C-195E00494E03}"/>
    <dgm:cxn modelId="{761F3ECE-A1F9-43D4-BA3C-71CDC56897C2}" type="presOf" srcId="{343511F7-2C48-41ED-876B-A709B038D91A}" destId="{CAB02B66-7A5B-47E3-A029-D3C5C0468689}" srcOrd="0" destOrd="0" presId="urn:microsoft.com/office/officeart/2005/8/layout/process3"/>
    <dgm:cxn modelId="{CC464FD4-662B-4C39-9D16-FC04F4FBCFC5}" srcId="{22C90757-77F0-42DA-8F8B-5E64AB1F77E7}" destId="{9F4B5932-D776-423C-A525-3B769FB19354}" srcOrd="0" destOrd="0" parTransId="{1AAD7CBF-1F56-4EFA-9291-F436DD1461FE}" sibTransId="{065F6489-7A65-4023-8097-170A4B14DAA0}"/>
    <dgm:cxn modelId="{E08E37D9-862D-4257-9420-9C96BD49D049}" srcId="{B8FF4248-6074-4CCC-84D0-1512A21E60E4}" destId="{2ACCB30A-A736-4F45-B76E-1B9C1111EC52}" srcOrd="0" destOrd="0" parTransId="{77686370-5289-4946-AD82-9DB2594C1055}" sibTransId="{35953C21-9474-4BA1-A688-88C46A686E18}"/>
    <dgm:cxn modelId="{C123DEE2-A630-4C41-B7CB-C90005262CAD}" srcId="{41D2A831-C507-4BA8-9AEC-FFCC58E6BA8C}" destId="{E406AB00-7F69-4647-8274-70D23AA6FE89}" srcOrd="0" destOrd="0" parTransId="{8F09FC7C-29A0-4E15-9B8B-571E346E2E11}" sibTransId="{05B1CA14-AB77-444E-B6D0-2B2E67B62D5C}"/>
    <dgm:cxn modelId="{6DD57AEC-E738-4251-8997-327E946A60B6}" type="presOf" srcId="{7AF266D8-F08B-414A-B18A-3FA327156F9C}" destId="{C0312009-A75A-4722-B878-FD9E37A72F69}" srcOrd="0" destOrd="0" presId="urn:microsoft.com/office/officeart/2005/8/layout/process3"/>
    <dgm:cxn modelId="{0FF26AEF-BCE7-4401-B9CC-D8F55E3D349C}" type="presOf" srcId="{C69B5039-8284-46A3-9336-AC6656B8DD1E}" destId="{618A6585-57C4-44D2-96E9-B85491F6F3BD}" srcOrd="0" destOrd="0" presId="urn:microsoft.com/office/officeart/2005/8/layout/process3"/>
    <dgm:cxn modelId="{4E7AA2FE-EE7E-40CA-8479-A568C2C46659}" type="presOf" srcId="{6E9F5D8B-A592-402A-B4EB-BDC0C8DF1A38}" destId="{8CA1775C-1403-4783-9A3D-F2C8BA9B77D5}" srcOrd="1" destOrd="0" presId="urn:microsoft.com/office/officeart/2005/8/layout/process3"/>
    <dgm:cxn modelId="{5EFFF822-1578-469B-9CF2-800777896046}" type="presParOf" srcId="{71EB3983-9B3B-4A36-9B32-2BBC470D6912}" destId="{D4D4F115-9DF1-4284-8C28-2AA2163078DC}" srcOrd="0" destOrd="0" presId="urn:microsoft.com/office/officeart/2005/8/layout/process3"/>
    <dgm:cxn modelId="{DDF8E231-17FC-4F92-807B-36F4A4940C5C}" type="presParOf" srcId="{D4D4F115-9DF1-4284-8C28-2AA2163078DC}" destId="{8DF15E77-4896-4257-99B2-A9FF67034F54}" srcOrd="0" destOrd="0" presId="urn:microsoft.com/office/officeart/2005/8/layout/process3"/>
    <dgm:cxn modelId="{1F8F1230-BAD8-4E59-B07F-A58680C26E9F}" type="presParOf" srcId="{D4D4F115-9DF1-4284-8C28-2AA2163078DC}" destId="{3A440776-C024-46F2-BD53-DE4883B6D000}" srcOrd="1" destOrd="0" presId="urn:microsoft.com/office/officeart/2005/8/layout/process3"/>
    <dgm:cxn modelId="{0F7B3AB1-2D9A-425F-826C-B82B49351119}" type="presParOf" srcId="{D4D4F115-9DF1-4284-8C28-2AA2163078DC}" destId="{7A0459A8-5C23-4085-85CA-2A2D72304904}" srcOrd="2" destOrd="0" presId="urn:microsoft.com/office/officeart/2005/8/layout/process3"/>
    <dgm:cxn modelId="{D04B0490-9338-43A6-8056-8CA8316628B4}" type="presParOf" srcId="{71EB3983-9B3B-4A36-9B32-2BBC470D6912}" destId="{0C38C664-73B5-492A-9777-37AD4FF89AD9}" srcOrd="1" destOrd="0" presId="urn:microsoft.com/office/officeart/2005/8/layout/process3"/>
    <dgm:cxn modelId="{5BF610EA-F7C5-441A-9C08-79A5D12F48AA}" type="presParOf" srcId="{0C38C664-73B5-492A-9777-37AD4FF89AD9}" destId="{4CA39A83-D169-4C14-8441-F4C954D1108B}" srcOrd="0" destOrd="0" presId="urn:microsoft.com/office/officeart/2005/8/layout/process3"/>
    <dgm:cxn modelId="{6DAC270E-C8D4-45E7-ADE9-0FCC793C2F4B}" type="presParOf" srcId="{71EB3983-9B3B-4A36-9B32-2BBC470D6912}" destId="{48693BFF-2977-4A92-900A-9C907C11DE97}" srcOrd="2" destOrd="0" presId="urn:microsoft.com/office/officeart/2005/8/layout/process3"/>
    <dgm:cxn modelId="{B47C9457-90B8-42ED-AE85-EEBD12264D77}" type="presParOf" srcId="{48693BFF-2977-4A92-900A-9C907C11DE97}" destId="{618A6585-57C4-44D2-96E9-B85491F6F3BD}" srcOrd="0" destOrd="0" presId="urn:microsoft.com/office/officeart/2005/8/layout/process3"/>
    <dgm:cxn modelId="{25E23591-7E2C-4CB8-8CBE-9DC2BFEE485F}" type="presParOf" srcId="{48693BFF-2977-4A92-900A-9C907C11DE97}" destId="{9ADCF9AE-09AF-4366-8525-CAB7CA4D7C79}" srcOrd="1" destOrd="0" presId="urn:microsoft.com/office/officeart/2005/8/layout/process3"/>
    <dgm:cxn modelId="{D3CF1B41-5D27-4CDD-A848-6DDCD9D9E0BF}" type="presParOf" srcId="{48693BFF-2977-4A92-900A-9C907C11DE97}" destId="{498505AA-8BD9-4962-8E41-7C0E1BB767F9}" srcOrd="2" destOrd="0" presId="urn:microsoft.com/office/officeart/2005/8/layout/process3"/>
    <dgm:cxn modelId="{8230097B-A6E0-41A7-8B65-8D80659C4FFA}" type="presParOf" srcId="{71EB3983-9B3B-4A36-9B32-2BBC470D6912}" destId="{F077DBC2-A2B8-412F-919C-02898DCF014B}" srcOrd="3" destOrd="0" presId="urn:microsoft.com/office/officeart/2005/8/layout/process3"/>
    <dgm:cxn modelId="{83E9214E-FC50-4C85-B72D-35B0FDDBCCB2}" type="presParOf" srcId="{F077DBC2-A2B8-412F-919C-02898DCF014B}" destId="{535E1BBA-625D-4213-B39A-428FBBC1A90D}" srcOrd="0" destOrd="0" presId="urn:microsoft.com/office/officeart/2005/8/layout/process3"/>
    <dgm:cxn modelId="{E0687AF0-34BB-48B3-91E3-C83040DC0DBE}" type="presParOf" srcId="{71EB3983-9B3B-4A36-9B32-2BBC470D6912}" destId="{2ABC02BB-C800-45B4-8BD8-38D4ADCCF0AD}" srcOrd="4" destOrd="0" presId="urn:microsoft.com/office/officeart/2005/8/layout/process3"/>
    <dgm:cxn modelId="{44128630-5F65-4CAA-857A-B17CFE8E53F0}" type="presParOf" srcId="{2ABC02BB-C800-45B4-8BD8-38D4ADCCF0AD}" destId="{7EBFD293-8086-4133-BCE1-0CA056F589AA}" srcOrd="0" destOrd="0" presId="urn:microsoft.com/office/officeart/2005/8/layout/process3"/>
    <dgm:cxn modelId="{9E009FB6-FA78-4311-AD96-740A8A278442}" type="presParOf" srcId="{2ABC02BB-C800-45B4-8BD8-38D4ADCCF0AD}" destId="{F1F7F3F5-5BFF-405C-8065-C929BABB27DA}" srcOrd="1" destOrd="0" presId="urn:microsoft.com/office/officeart/2005/8/layout/process3"/>
    <dgm:cxn modelId="{6A42BB5E-206F-4A47-8AB7-1AE09FAA41D0}" type="presParOf" srcId="{2ABC02BB-C800-45B4-8BD8-38D4ADCCF0AD}" destId="{494C4E46-01C6-4EF7-8E78-8832DCF521E8}" srcOrd="2" destOrd="0" presId="urn:microsoft.com/office/officeart/2005/8/layout/process3"/>
    <dgm:cxn modelId="{D412431F-1032-4A81-BF47-7CD72C861E9C}" type="presParOf" srcId="{71EB3983-9B3B-4A36-9B32-2BBC470D6912}" destId="{6D6B7EDC-4A6D-4ADF-876A-B3D058E2233F}" srcOrd="5" destOrd="0" presId="urn:microsoft.com/office/officeart/2005/8/layout/process3"/>
    <dgm:cxn modelId="{B3F7E5A5-4A9C-4DBD-8F2D-7206A98E6071}" type="presParOf" srcId="{6D6B7EDC-4A6D-4ADF-876A-B3D058E2233F}" destId="{C51C7C76-C717-4B09-AFEE-039CEAD82380}" srcOrd="0" destOrd="0" presId="urn:microsoft.com/office/officeart/2005/8/layout/process3"/>
    <dgm:cxn modelId="{D7844850-E2F1-464E-86A9-8521A9E92929}" type="presParOf" srcId="{71EB3983-9B3B-4A36-9B32-2BBC470D6912}" destId="{8D3C1570-9242-4531-AE4E-A53E638E42DB}" srcOrd="6" destOrd="0" presId="urn:microsoft.com/office/officeart/2005/8/layout/process3"/>
    <dgm:cxn modelId="{0995F9AE-CDAC-4762-A21B-CE76E8A4B5DB}" type="presParOf" srcId="{8D3C1570-9242-4531-AE4E-A53E638E42DB}" destId="{26E06A7B-8DAC-4DFC-926C-879CB1A712B7}" srcOrd="0" destOrd="0" presId="urn:microsoft.com/office/officeart/2005/8/layout/process3"/>
    <dgm:cxn modelId="{6B71BD7D-0F5A-44EE-BCA2-2C65924B629A}" type="presParOf" srcId="{8D3C1570-9242-4531-AE4E-A53E638E42DB}" destId="{1E4BA501-5D65-467C-9F5C-5896E2C0F56C}" srcOrd="1" destOrd="0" presId="urn:microsoft.com/office/officeart/2005/8/layout/process3"/>
    <dgm:cxn modelId="{61816116-3A9F-4E4E-9949-A31B98985E82}" type="presParOf" srcId="{8D3C1570-9242-4531-AE4E-A53E638E42DB}" destId="{47DEC3DC-F9D8-4E9B-90B5-4FDBBBE0492D}" srcOrd="2" destOrd="0" presId="urn:microsoft.com/office/officeart/2005/8/layout/process3"/>
    <dgm:cxn modelId="{4993E344-D071-4C78-85C5-A4AC890A5642}" type="presParOf" srcId="{71EB3983-9B3B-4A36-9B32-2BBC470D6912}" destId="{E1B50258-BC60-43B7-99C3-6B943E65AF63}" srcOrd="7" destOrd="0" presId="urn:microsoft.com/office/officeart/2005/8/layout/process3"/>
    <dgm:cxn modelId="{D8BDE8E8-3F16-4882-A089-2B9A78A23EBA}" type="presParOf" srcId="{E1B50258-BC60-43B7-99C3-6B943E65AF63}" destId="{6EA7AA26-AE83-4A5E-8FC1-C6CB2BCBCBEC}" srcOrd="0" destOrd="0" presId="urn:microsoft.com/office/officeart/2005/8/layout/process3"/>
    <dgm:cxn modelId="{721915D3-DE84-4732-B71D-26FFFD4228FB}" type="presParOf" srcId="{71EB3983-9B3B-4A36-9B32-2BBC470D6912}" destId="{EBDB11DA-4EEC-4074-9DE4-36D2D41B9B84}" srcOrd="8" destOrd="0" presId="urn:microsoft.com/office/officeart/2005/8/layout/process3"/>
    <dgm:cxn modelId="{31336047-BC6D-48D3-9DD5-892C8E703F3A}" type="presParOf" srcId="{EBDB11DA-4EEC-4074-9DE4-36D2D41B9B84}" destId="{A0438A9F-7E5C-4ABC-B0AA-BEE57144013D}" srcOrd="0" destOrd="0" presId="urn:microsoft.com/office/officeart/2005/8/layout/process3"/>
    <dgm:cxn modelId="{5F794BA1-54E3-4B83-9C27-B3AB5AB5DA56}" type="presParOf" srcId="{EBDB11DA-4EEC-4074-9DE4-36D2D41B9B84}" destId="{8CA1775C-1403-4783-9A3D-F2C8BA9B77D5}" srcOrd="1" destOrd="0" presId="urn:microsoft.com/office/officeart/2005/8/layout/process3"/>
    <dgm:cxn modelId="{FAB39149-A78D-44FE-B544-E0893E7F1E29}" type="presParOf" srcId="{EBDB11DA-4EEC-4074-9DE4-36D2D41B9B84}" destId="{15BDD3E4-F09E-4878-983C-F4BD4AEF902B}" srcOrd="2" destOrd="0" presId="urn:microsoft.com/office/officeart/2005/8/layout/process3"/>
    <dgm:cxn modelId="{D9714723-0B4A-4748-ABA7-2D8502D58E38}" type="presParOf" srcId="{71EB3983-9B3B-4A36-9B32-2BBC470D6912}" destId="{CAB02B66-7A5B-47E3-A029-D3C5C0468689}" srcOrd="9" destOrd="0" presId="urn:microsoft.com/office/officeart/2005/8/layout/process3"/>
    <dgm:cxn modelId="{8D92E513-6F0F-4006-8E07-E0EEA35DA759}" type="presParOf" srcId="{CAB02B66-7A5B-47E3-A029-D3C5C0468689}" destId="{CE544FE4-2B1B-40BC-8167-359A9D0DBD7F}" srcOrd="0" destOrd="0" presId="urn:microsoft.com/office/officeart/2005/8/layout/process3"/>
    <dgm:cxn modelId="{D778D988-960B-4AA9-B99D-B903190F7203}" type="presParOf" srcId="{71EB3983-9B3B-4A36-9B32-2BBC470D6912}" destId="{6FD0272A-17AB-49AD-A606-244E1EE9480A}" srcOrd="10" destOrd="0" presId="urn:microsoft.com/office/officeart/2005/8/layout/process3"/>
    <dgm:cxn modelId="{26C774E3-7CEF-48C1-AB0D-FCE661E58CD2}" type="presParOf" srcId="{6FD0272A-17AB-49AD-A606-244E1EE9480A}" destId="{C0312009-A75A-4722-B878-FD9E37A72F69}" srcOrd="0" destOrd="0" presId="urn:microsoft.com/office/officeart/2005/8/layout/process3"/>
    <dgm:cxn modelId="{1F11EAA6-6EB4-40D0-9496-89EA14CE9FA8}" type="presParOf" srcId="{6FD0272A-17AB-49AD-A606-244E1EE9480A}" destId="{1C407DC8-F00A-4155-A3F8-71D0D74A97C7}" srcOrd="1" destOrd="0" presId="urn:microsoft.com/office/officeart/2005/8/layout/process3"/>
    <dgm:cxn modelId="{3BD0987C-8100-4A97-B0F3-5F4476CBB27A}" type="presParOf" srcId="{6FD0272A-17AB-49AD-A606-244E1EE9480A}" destId="{504E303C-B0E7-4EAE-8E29-F798331EFE68}"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7C8FEB-0CD9-4F6A-9ECD-D203305A1471}">
      <dsp:nvSpPr>
        <dsp:cNvPr id="0" name=""/>
        <dsp:cNvSpPr/>
      </dsp:nvSpPr>
      <dsp:spPr>
        <a:xfrm>
          <a:off x="8986087" y="2748550"/>
          <a:ext cx="1656493" cy="165617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8037BF-A609-48C9-B347-3FD59AE6D478}">
      <dsp:nvSpPr>
        <dsp:cNvPr id="0" name=""/>
        <dsp:cNvSpPr/>
      </dsp:nvSpPr>
      <dsp:spPr>
        <a:xfrm>
          <a:off x="9041864" y="2803766"/>
          <a:ext cx="1545990" cy="1545747"/>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Open Sans Light" panose="020B0306030504020204" pitchFamily="34" charset="0"/>
              <a:ea typeface="Open Sans Light" panose="020B0306030504020204" pitchFamily="34" charset="0"/>
              <a:cs typeface="Open Sans Light" panose="020B0306030504020204" pitchFamily="34" charset="0"/>
            </a:rPr>
            <a:t>Baseline review</a:t>
          </a:r>
        </a:p>
      </dsp:txBody>
      <dsp:txXfrm>
        <a:off x="9262871" y="3024629"/>
        <a:ext cx="1103978" cy="1104022"/>
      </dsp:txXfrm>
    </dsp:sp>
    <dsp:sp modelId="{3BF2120F-36E7-45C5-9A9F-D4CFFC23DE1C}">
      <dsp:nvSpPr>
        <dsp:cNvPr id="0" name=""/>
        <dsp:cNvSpPr/>
      </dsp:nvSpPr>
      <dsp:spPr>
        <a:xfrm rot="2700000">
          <a:off x="7274984" y="2748364"/>
          <a:ext cx="1656260" cy="1656260"/>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B7437A-60B3-46E7-91FB-F6649D4FF159}">
      <dsp:nvSpPr>
        <dsp:cNvPr id="0" name=""/>
        <dsp:cNvSpPr/>
      </dsp:nvSpPr>
      <dsp:spPr>
        <a:xfrm>
          <a:off x="7330645" y="2803766"/>
          <a:ext cx="1545990" cy="1545747"/>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Open Sans Light" panose="020B0306030504020204" pitchFamily="34" charset="0"/>
              <a:ea typeface="Open Sans Light" panose="020B0306030504020204" pitchFamily="34" charset="0"/>
              <a:cs typeface="Open Sans Light" panose="020B0306030504020204" pitchFamily="34" charset="0"/>
            </a:rPr>
            <a:t>Backend configuration</a:t>
          </a:r>
        </a:p>
      </dsp:txBody>
      <dsp:txXfrm>
        <a:off x="7551652" y="3024629"/>
        <a:ext cx="1103978" cy="1104022"/>
      </dsp:txXfrm>
    </dsp:sp>
    <dsp:sp modelId="{3B5A5267-BF20-4121-963E-4C677FDC4A5E}">
      <dsp:nvSpPr>
        <dsp:cNvPr id="0" name=""/>
        <dsp:cNvSpPr/>
      </dsp:nvSpPr>
      <dsp:spPr>
        <a:xfrm rot="2700000">
          <a:off x="5563765" y="2748364"/>
          <a:ext cx="1656260" cy="1656260"/>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2A30CA-C5CA-404C-AA76-15EEEBF1722F}">
      <dsp:nvSpPr>
        <dsp:cNvPr id="0" name=""/>
        <dsp:cNvSpPr/>
      </dsp:nvSpPr>
      <dsp:spPr>
        <a:xfrm>
          <a:off x="5619426" y="2803766"/>
          <a:ext cx="1545990" cy="1545747"/>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Open Sans Light" panose="020B0306030504020204" pitchFamily="34" charset="0"/>
              <a:ea typeface="Open Sans Light" panose="020B0306030504020204" pitchFamily="34" charset="0"/>
              <a:cs typeface="Open Sans Light" panose="020B0306030504020204" pitchFamily="34" charset="0"/>
            </a:rPr>
            <a:t>Hardware installation</a:t>
          </a:r>
        </a:p>
      </dsp:txBody>
      <dsp:txXfrm>
        <a:off x="5840432" y="3024629"/>
        <a:ext cx="1103978" cy="1104022"/>
      </dsp:txXfrm>
    </dsp:sp>
    <dsp:sp modelId="{E0D77EA4-414A-4AC2-A7BE-50A1C2EDED51}">
      <dsp:nvSpPr>
        <dsp:cNvPr id="0" name=""/>
        <dsp:cNvSpPr/>
      </dsp:nvSpPr>
      <dsp:spPr>
        <a:xfrm rot="2700000">
          <a:off x="3852546" y="2748364"/>
          <a:ext cx="1656260" cy="1656260"/>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ECFF55-A9E1-45F5-8309-F97C0DA0D818}">
      <dsp:nvSpPr>
        <dsp:cNvPr id="0" name=""/>
        <dsp:cNvSpPr/>
      </dsp:nvSpPr>
      <dsp:spPr>
        <a:xfrm>
          <a:off x="3908207" y="2803766"/>
          <a:ext cx="1545990" cy="1545747"/>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Open Sans Light" panose="020B0306030504020204" pitchFamily="34" charset="0"/>
              <a:ea typeface="Open Sans Light" panose="020B0306030504020204" pitchFamily="34" charset="0"/>
              <a:cs typeface="Open Sans Light" panose="020B0306030504020204" pitchFamily="34" charset="0"/>
            </a:rPr>
            <a:t>Site survey</a:t>
          </a:r>
        </a:p>
      </dsp:txBody>
      <dsp:txXfrm>
        <a:off x="4128161" y="3024629"/>
        <a:ext cx="1103978" cy="1104022"/>
      </dsp:txXfrm>
    </dsp:sp>
    <dsp:sp modelId="{44CC837E-C959-4927-8E76-A4D64AE4F957}">
      <dsp:nvSpPr>
        <dsp:cNvPr id="0" name=""/>
        <dsp:cNvSpPr/>
      </dsp:nvSpPr>
      <dsp:spPr>
        <a:xfrm rot="2700000">
          <a:off x="2141327" y="2748364"/>
          <a:ext cx="1656260" cy="1656260"/>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7FB083-4257-4A8B-BAD0-EF0453A0B550}">
      <dsp:nvSpPr>
        <dsp:cNvPr id="0" name=""/>
        <dsp:cNvSpPr/>
      </dsp:nvSpPr>
      <dsp:spPr>
        <a:xfrm>
          <a:off x="2196988" y="2803766"/>
          <a:ext cx="1545990" cy="1545747"/>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Open Sans Light" panose="020B0306030504020204" pitchFamily="34" charset="0"/>
              <a:ea typeface="Open Sans Light" panose="020B0306030504020204" pitchFamily="34" charset="0"/>
              <a:cs typeface="Open Sans Light" panose="020B0306030504020204" pitchFamily="34" charset="0"/>
            </a:rPr>
            <a:t>Execute agreement</a:t>
          </a:r>
        </a:p>
      </dsp:txBody>
      <dsp:txXfrm>
        <a:off x="2416942" y="3024629"/>
        <a:ext cx="1103978" cy="1104022"/>
      </dsp:txXfrm>
    </dsp:sp>
    <dsp:sp modelId="{A6AF39EE-418A-439F-989A-CC1C9A625F17}">
      <dsp:nvSpPr>
        <dsp:cNvPr id="0" name=""/>
        <dsp:cNvSpPr/>
      </dsp:nvSpPr>
      <dsp:spPr>
        <a:xfrm rot="2700000">
          <a:off x="430108" y="2748364"/>
          <a:ext cx="1656260" cy="1656260"/>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31A430-6AA4-4C3C-B836-4F5EC0E090A5}">
      <dsp:nvSpPr>
        <dsp:cNvPr id="0" name=""/>
        <dsp:cNvSpPr/>
      </dsp:nvSpPr>
      <dsp:spPr>
        <a:xfrm>
          <a:off x="484717" y="2803766"/>
          <a:ext cx="1545990" cy="1545747"/>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Open Sans Light" panose="020B0306030504020204" pitchFamily="34" charset="0"/>
              <a:ea typeface="Open Sans Light" panose="020B0306030504020204" pitchFamily="34" charset="0"/>
              <a:cs typeface="Open Sans Light" panose="020B0306030504020204" pitchFamily="34" charset="0"/>
            </a:rPr>
            <a:t>Discovery call</a:t>
          </a:r>
        </a:p>
      </dsp:txBody>
      <dsp:txXfrm>
        <a:off x="705723" y="3024629"/>
        <a:ext cx="1103978" cy="11040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440776-C024-46F2-BD53-DE4883B6D000}">
      <dsp:nvSpPr>
        <dsp:cNvPr id="0" name=""/>
        <dsp:cNvSpPr/>
      </dsp:nvSpPr>
      <dsp:spPr>
        <a:xfrm>
          <a:off x="2715" y="2565836"/>
          <a:ext cx="1152205" cy="6440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88950">
            <a:lnSpc>
              <a:spcPct val="90000"/>
            </a:lnSpc>
            <a:spcBef>
              <a:spcPct val="0"/>
            </a:spcBef>
            <a:spcAft>
              <a:spcPct val="35000"/>
            </a:spcAft>
            <a:buNone/>
          </a:pPr>
          <a:r>
            <a:rPr lang="en-US" sz="1100" kern="1200" dirty="0"/>
            <a:t>Set meeting</a:t>
          </a:r>
        </a:p>
      </dsp:txBody>
      <dsp:txXfrm>
        <a:off x="2715" y="2565836"/>
        <a:ext cx="1152205" cy="429364"/>
      </dsp:txXfrm>
    </dsp:sp>
    <dsp:sp modelId="{7A0459A8-5C23-4085-85CA-2A2D72304904}">
      <dsp:nvSpPr>
        <dsp:cNvPr id="0" name=""/>
        <dsp:cNvSpPr/>
      </dsp:nvSpPr>
      <dsp:spPr>
        <a:xfrm>
          <a:off x="238709" y="2995201"/>
          <a:ext cx="1152205" cy="153767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en-US" sz="1100" kern="1200" dirty="0"/>
            <a:t>Email</a:t>
          </a:r>
        </a:p>
        <a:p>
          <a:pPr marL="57150" lvl="1" indent="-57150" algn="l" defTabSz="488950">
            <a:lnSpc>
              <a:spcPct val="90000"/>
            </a:lnSpc>
            <a:spcBef>
              <a:spcPct val="0"/>
            </a:spcBef>
            <a:spcAft>
              <a:spcPct val="15000"/>
            </a:spcAft>
            <a:buChar char="•"/>
          </a:pPr>
          <a:r>
            <a:rPr lang="en-US" sz="1100" kern="1200" dirty="0"/>
            <a:t>Cold call</a:t>
          </a:r>
        </a:p>
        <a:p>
          <a:pPr marL="57150" lvl="1" indent="-57150" algn="l" defTabSz="488950">
            <a:lnSpc>
              <a:spcPct val="90000"/>
            </a:lnSpc>
            <a:spcBef>
              <a:spcPct val="0"/>
            </a:spcBef>
            <a:spcAft>
              <a:spcPct val="15000"/>
            </a:spcAft>
            <a:buChar char="•"/>
          </a:pPr>
          <a:r>
            <a:rPr lang="en-US" sz="1100" kern="1200" dirty="0"/>
            <a:t>Conferences</a:t>
          </a:r>
        </a:p>
      </dsp:txBody>
      <dsp:txXfrm>
        <a:off x="272456" y="3028948"/>
        <a:ext cx="1084711" cy="1470177"/>
      </dsp:txXfrm>
    </dsp:sp>
    <dsp:sp modelId="{0C38C664-73B5-492A-9777-37AD4FF89AD9}">
      <dsp:nvSpPr>
        <dsp:cNvPr id="0" name=""/>
        <dsp:cNvSpPr/>
      </dsp:nvSpPr>
      <dsp:spPr>
        <a:xfrm>
          <a:off x="1329591" y="2637085"/>
          <a:ext cx="370300" cy="28686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1329591" y="2694458"/>
        <a:ext cx="284241" cy="172119"/>
      </dsp:txXfrm>
    </dsp:sp>
    <dsp:sp modelId="{9ADCF9AE-09AF-4366-8525-CAB7CA4D7C79}">
      <dsp:nvSpPr>
        <dsp:cNvPr id="0" name=""/>
        <dsp:cNvSpPr/>
      </dsp:nvSpPr>
      <dsp:spPr>
        <a:xfrm>
          <a:off x="1853602" y="2565836"/>
          <a:ext cx="1152205" cy="6440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88950">
            <a:lnSpc>
              <a:spcPct val="90000"/>
            </a:lnSpc>
            <a:spcBef>
              <a:spcPct val="0"/>
            </a:spcBef>
            <a:spcAft>
              <a:spcPct val="35000"/>
            </a:spcAft>
            <a:buNone/>
          </a:pPr>
          <a:r>
            <a:rPr lang="en-US" sz="1100" kern="1200" dirty="0"/>
            <a:t>30-minute introduction</a:t>
          </a:r>
        </a:p>
      </dsp:txBody>
      <dsp:txXfrm>
        <a:off x="1853602" y="2565836"/>
        <a:ext cx="1152205" cy="429364"/>
      </dsp:txXfrm>
    </dsp:sp>
    <dsp:sp modelId="{498505AA-8BD9-4962-8E41-7C0E1BB767F9}">
      <dsp:nvSpPr>
        <dsp:cNvPr id="0" name=""/>
        <dsp:cNvSpPr/>
      </dsp:nvSpPr>
      <dsp:spPr>
        <a:xfrm>
          <a:off x="2089595" y="2995201"/>
          <a:ext cx="1152205" cy="153767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en-US" sz="1100" kern="1200" dirty="0"/>
            <a:t>Solution overview</a:t>
          </a:r>
        </a:p>
        <a:p>
          <a:pPr marL="57150" lvl="1" indent="-57150" algn="l" defTabSz="488950">
            <a:lnSpc>
              <a:spcPct val="90000"/>
            </a:lnSpc>
            <a:spcBef>
              <a:spcPct val="0"/>
            </a:spcBef>
            <a:spcAft>
              <a:spcPct val="15000"/>
            </a:spcAft>
            <a:buChar char="•"/>
          </a:pPr>
          <a:r>
            <a:rPr lang="en-US" sz="1100" kern="1200" dirty="0"/>
            <a:t>Intro deck</a:t>
          </a:r>
        </a:p>
        <a:p>
          <a:pPr marL="57150" lvl="1" indent="-57150" algn="l" defTabSz="488950">
            <a:lnSpc>
              <a:spcPct val="90000"/>
            </a:lnSpc>
            <a:spcBef>
              <a:spcPct val="0"/>
            </a:spcBef>
            <a:spcAft>
              <a:spcPct val="15000"/>
            </a:spcAft>
            <a:buChar char="•"/>
          </a:pPr>
          <a:r>
            <a:rPr lang="en-US" sz="1100" kern="1200" dirty="0"/>
            <a:t>Why are they interested</a:t>
          </a:r>
        </a:p>
      </dsp:txBody>
      <dsp:txXfrm>
        <a:off x="2123342" y="3028948"/>
        <a:ext cx="1084711" cy="1470177"/>
      </dsp:txXfrm>
    </dsp:sp>
    <dsp:sp modelId="{F077DBC2-A2B8-412F-919C-02898DCF014B}">
      <dsp:nvSpPr>
        <dsp:cNvPr id="0" name=""/>
        <dsp:cNvSpPr/>
      </dsp:nvSpPr>
      <dsp:spPr>
        <a:xfrm>
          <a:off x="3180478" y="2637085"/>
          <a:ext cx="370300" cy="28686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3180478" y="2694458"/>
        <a:ext cx="284241" cy="172119"/>
      </dsp:txXfrm>
    </dsp:sp>
    <dsp:sp modelId="{F1F7F3F5-5BFF-405C-8065-C929BABB27DA}">
      <dsp:nvSpPr>
        <dsp:cNvPr id="0" name=""/>
        <dsp:cNvSpPr/>
      </dsp:nvSpPr>
      <dsp:spPr>
        <a:xfrm>
          <a:off x="3704488" y="2565836"/>
          <a:ext cx="1152205" cy="6440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88950">
            <a:lnSpc>
              <a:spcPct val="90000"/>
            </a:lnSpc>
            <a:spcBef>
              <a:spcPct val="0"/>
            </a:spcBef>
            <a:spcAft>
              <a:spcPct val="35000"/>
            </a:spcAft>
            <a:buNone/>
          </a:pPr>
          <a:r>
            <a:rPr lang="en-US" sz="1100" kern="1200" dirty="0"/>
            <a:t>Discovery meeting</a:t>
          </a:r>
        </a:p>
      </dsp:txBody>
      <dsp:txXfrm>
        <a:off x="3704488" y="2565836"/>
        <a:ext cx="1152205" cy="429364"/>
      </dsp:txXfrm>
    </dsp:sp>
    <dsp:sp modelId="{494C4E46-01C6-4EF7-8E78-8832DCF521E8}">
      <dsp:nvSpPr>
        <dsp:cNvPr id="0" name=""/>
        <dsp:cNvSpPr/>
      </dsp:nvSpPr>
      <dsp:spPr>
        <a:xfrm>
          <a:off x="3940482" y="2995201"/>
          <a:ext cx="1152205" cy="153767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en-US" sz="1100" kern="1200" dirty="0"/>
            <a:t>Prospect priority</a:t>
          </a:r>
        </a:p>
        <a:p>
          <a:pPr marL="57150" lvl="1" indent="-57150" algn="l" defTabSz="488950">
            <a:lnSpc>
              <a:spcPct val="90000"/>
            </a:lnSpc>
            <a:spcBef>
              <a:spcPct val="0"/>
            </a:spcBef>
            <a:spcAft>
              <a:spcPct val="15000"/>
            </a:spcAft>
            <a:buChar char="•"/>
          </a:pPr>
          <a:r>
            <a:rPr lang="en-US" sz="1100" kern="1200" dirty="0"/>
            <a:t>Monthly utility cost</a:t>
          </a:r>
        </a:p>
        <a:p>
          <a:pPr marL="57150" lvl="1" indent="-57150" algn="l" defTabSz="488950">
            <a:lnSpc>
              <a:spcPct val="90000"/>
            </a:lnSpc>
            <a:spcBef>
              <a:spcPct val="0"/>
            </a:spcBef>
            <a:spcAft>
              <a:spcPct val="15000"/>
            </a:spcAft>
            <a:buChar char="•"/>
          </a:pPr>
          <a:r>
            <a:rPr lang="en-US" sz="1100" kern="1200" dirty="0"/>
            <a:t>Site survey form</a:t>
          </a:r>
        </a:p>
        <a:p>
          <a:pPr marL="57150" lvl="1" indent="-57150" algn="l" defTabSz="488950">
            <a:lnSpc>
              <a:spcPct val="90000"/>
            </a:lnSpc>
            <a:spcBef>
              <a:spcPct val="0"/>
            </a:spcBef>
            <a:spcAft>
              <a:spcPct val="15000"/>
            </a:spcAft>
            <a:buChar char="•"/>
          </a:pPr>
          <a:r>
            <a:rPr lang="en-US" sz="1100" kern="1200" dirty="0"/>
            <a:t>Get pictures of fuse panels</a:t>
          </a:r>
        </a:p>
      </dsp:txBody>
      <dsp:txXfrm>
        <a:off x="3974229" y="3028948"/>
        <a:ext cx="1084711" cy="1470177"/>
      </dsp:txXfrm>
    </dsp:sp>
    <dsp:sp modelId="{6D6B7EDC-4A6D-4ADF-876A-B3D058E2233F}">
      <dsp:nvSpPr>
        <dsp:cNvPr id="0" name=""/>
        <dsp:cNvSpPr/>
      </dsp:nvSpPr>
      <dsp:spPr>
        <a:xfrm>
          <a:off x="5031364" y="2637085"/>
          <a:ext cx="370300" cy="28686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5031364" y="2694458"/>
        <a:ext cx="284241" cy="172119"/>
      </dsp:txXfrm>
    </dsp:sp>
    <dsp:sp modelId="{1E4BA501-5D65-467C-9F5C-5896E2C0F56C}">
      <dsp:nvSpPr>
        <dsp:cNvPr id="0" name=""/>
        <dsp:cNvSpPr/>
      </dsp:nvSpPr>
      <dsp:spPr>
        <a:xfrm>
          <a:off x="5555375" y="2565836"/>
          <a:ext cx="1152205" cy="6440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88950">
            <a:lnSpc>
              <a:spcPct val="90000"/>
            </a:lnSpc>
            <a:spcBef>
              <a:spcPct val="0"/>
            </a:spcBef>
            <a:spcAft>
              <a:spcPct val="35000"/>
            </a:spcAft>
            <a:buNone/>
          </a:pPr>
          <a:r>
            <a:rPr lang="en-US" sz="1100" kern="1200" dirty="0"/>
            <a:t>Receive Purchase Order</a:t>
          </a:r>
        </a:p>
      </dsp:txBody>
      <dsp:txXfrm>
        <a:off x="5555375" y="2565836"/>
        <a:ext cx="1152205" cy="429364"/>
      </dsp:txXfrm>
    </dsp:sp>
    <dsp:sp modelId="{47DEC3DC-F9D8-4E9B-90B5-4FDBBBE0492D}">
      <dsp:nvSpPr>
        <dsp:cNvPr id="0" name=""/>
        <dsp:cNvSpPr/>
      </dsp:nvSpPr>
      <dsp:spPr>
        <a:xfrm>
          <a:off x="5791369" y="2995201"/>
          <a:ext cx="1152205" cy="153767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en-US" sz="1100" kern="1200" dirty="0"/>
            <a:t>Schedule install date</a:t>
          </a:r>
        </a:p>
      </dsp:txBody>
      <dsp:txXfrm>
        <a:off x="5825116" y="3028948"/>
        <a:ext cx="1084711" cy="1470177"/>
      </dsp:txXfrm>
    </dsp:sp>
    <dsp:sp modelId="{E1B50258-BC60-43B7-99C3-6B943E65AF63}">
      <dsp:nvSpPr>
        <dsp:cNvPr id="0" name=""/>
        <dsp:cNvSpPr/>
      </dsp:nvSpPr>
      <dsp:spPr>
        <a:xfrm>
          <a:off x="6882251" y="2637085"/>
          <a:ext cx="370300" cy="28686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6882251" y="2694458"/>
        <a:ext cx="284241" cy="172119"/>
      </dsp:txXfrm>
    </dsp:sp>
    <dsp:sp modelId="{8CA1775C-1403-4783-9A3D-F2C8BA9B77D5}">
      <dsp:nvSpPr>
        <dsp:cNvPr id="0" name=""/>
        <dsp:cNvSpPr/>
      </dsp:nvSpPr>
      <dsp:spPr>
        <a:xfrm>
          <a:off x="7406262" y="2565836"/>
          <a:ext cx="1152205" cy="6440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88950">
            <a:lnSpc>
              <a:spcPct val="90000"/>
            </a:lnSpc>
            <a:spcBef>
              <a:spcPct val="0"/>
            </a:spcBef>
            <a:spcAft>
              <a:spcPct val="35000"/>
            </a:spcAft>
            <a:buNone/>
          </a:pPr>
          <a:r>
            <a:rPr lang="en-US" sz="1100" kern="1200" dirty="0"/>
            <a:t>Site validation &amp; install</a:t>
          </a:r>
        </a:p>
      </dsp:txBody>
      <dsp:txXfrm>
        <a:off x="7406262" y="2565836"/>
        <a:ext cx="1152205" cy="429364"/>
      </dsp:txXfrm>
    </dsp:sp>
    <dsp:sp modelId="{15BDD3E4-F09E-4878-983C-F4BD4AEF902B}">
      <dsp:nvSpPr>
        <dsp:cNvPr id="0" name=""/>
        <dsp:cNvSpPr/>
      </dsp:nvSpPr>
      <dsp:spPr>
        <a:xfrm>
          <a:off x="7642256" y="2995201"/>
          <a:ext cx="1152205" cy="153767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en-US" sz="1100" kern="1200" dirty="0"/>
            <a:t>Share credentials within 24-hours</a:t>
          </a:r>
        </a:p>
      </dsp:txBody>
      <dsp:txXfrm>
        <a:off x="7676003" y="3028948"/>
        <a:ext cx="1084711" cy="1470177"/>
      </dsp:txXfrm>
    </dsp:sp>
    <dsp:sp modelId="{CAB02B66-7A5B-47E3-A029-D3C5C0468689}">
      <dsp:nvSpPr>
        <dsp:cNvPr id="0" name=""/>
        <dsp:cNvSpPr/>
      </dsp:nvSpPr>
      <dsp:spPr>
        <a:xfrm>
          <a:off x="8733138" y="2637085"/>
          <a:ext cx="370300" cy="28686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8733138" y="2694458"/>
        <a:ext cx="284241" cy="172119"/>
      </dsp:txXfrm>
    </dsp:sp>
    <dsp:sp modelId="{1C407DC8-F00A-4155-A3F8-71D0D74A97C7}">
      <dsp:nvSpPr>
        <dsp:cNvPr id="0" name=""/>
        <dsp:cNvSpPr/>
      </dsp:nvSpPr>
      <dsp:spPr>
        <a:xfrm>
          <a:off x="9257148" y="2565836"/>
          <a:ext cx="1152205" cy="6440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88950">
            <a:lnSpc>
              <a:spcPct val="90000"/>
            </a:lnSpc>
            <a:spcBef>
              <a:spcPct val="0"/>
            </a:spcBef>
            <a:spcAft>
              <a:spcPct val="35000"/>
            </a:spcAft>
            <a:buNone/>
          </a:pPr>
          <a:r>
            <a:rPr lang="en-US" sz="1100" kern="1200" dirty="0"/>
            <a:t>Re-connect to verify value</a:t>
          </a:r>
        </a:p>
      </dsp:txBody>
      <dsp:txXfrm>
        <a:off x="9257148" y="2565836"/>
        <a:ext cx="1152205" cy="429364"/>
      </dsp:txXfrm>
    </dsp:sp>
    <dsp:sp modelId="{504E303C-B0E7-4EAE-8E29-F798331EFE68}">
      <dsp:nvSpPr>
        <dsp:cNvPr id="0" name=""/>
        <dsp:cNvSpPr/>
      </dsp:nvSpPr>
      <dsp:spPr>
        <a:xfrm>
          <a:off x="9493142" y="2995201"/>
          <a:ext cx="1152205" cy="153767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en-US" sz="1100" kern="1200" dirty="0"/>
            <a:t>What else do they want to measure?</a:t>
          </a:r>
        </a:p>
        <a:p>
          <a:pPr marL="57150" lvl="1" indent="-57150" algn="l" defTabSz="488950">
            <a:lnSpc>
              <a:spcPct val="90000"/>
            </a:lnSpc>
            <a:spcBef>
              <a:spcPct val="0"/>
            </a:spcBef>
            <a:spcAft>
              <a:spcPct val="15000"/>
            </a:spcAft>
            <a:buChar char="•"/>
          </a:pPr>
          <a:r>
            <a:rPr lang="en-US" sz="1100" kern="1200" dirty="0"/>
            <a:t>Contract complete</a:t>
          </a:r>
        </a:p>
      </dsp:txBody>
      <dsp:txXfrm>
        <a:off x="9526889" y="3028948"/>
        <a:ext cx="1084711" cy="1470177"/>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425E21-849A-874D-A916-622529DC03E8}" type="datetimeFigureOut">
              <a:rPr lang="en-US" smtClean="0"/>
              <a:t>9/26/2018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6F8409-C0FB-364F-9CE6-3A612F14DDCC}" type="slidenum">
              <a:rPr lang="en-US" smtClean="0"/>
              <a:t>‹#›</a:t>
            </a:fld>
            <a:endParaRPr lang="en-US"/>
          </a:p>
        </p:txBody>
      </p:sp>
    </p:spTree>
    <p:extLst>
      <p:ext uri="{BB962C8B-B14F-4D97-AF65-F5344CB8AC3E}">
        <p14:creationId xmlns:p14="http://schemas.microsoft.com/office/powerpoint/2010/main" val="1964038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1400" y="746125"/>
            <a:ext cx="4775200" cy="26860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6F8409-C0FB-364F-9CE6-3A612F14DDCC}" type="slidenum">
              <a:rPr lang="en-US" smtClean="0"/>
              <a:t>7</a:t>
            </a:fld>
            <a:endParaRPr lang="en-US"/>
          </a:p>
        </p:txBody>
      </p:sp>
    </p:spTree>
    <p:extLst>
      <p:ext uri="{BB962C8B-B14F-4D97-AF65-F5344CB8AC3E}">
        <p14:creationId xmlns:p14="http://schemas.microsoft.com/office/powerpoint/2010/main" val="3902069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6F8409-C0FB-364F-9CE6-3A612F14DDCC}" type="slidenum">
              <a:rPr lang="en-US" smtClean="0"/>
              <a:t>18</a:t>
            </a:fld>
            <a:endParaRPr lang="en-US"/>
          </a:p>
        </p:txBody>
      </p:sp>
    </p:spTree>
    <p:extLst>
      <p:ext uri="{BB962C8B-B14F-4D97-AF65-F5344CB8AC3E}">
        <p14:creationId xmlns:p14="http://schemas.microsoft.com/office/powerpoint/2010/main" val="266189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6F8409-C0FB-364F-9CE6-3A612F14DDCC}" type="slidenum">
              <a:rPr lang="en-US" smtClean="0"/>
              <a:t>19</a:t>
            </a:fld>
            <a:endParaRPr lang="en-US"/>
          </a:p>
        </p:txBody>
      </p:sp>
    </p:spTree>
    <p:extLst>
      <p:ext uri="{BB962C8B-B14F-4D97-AF65-F5344CB8AC3E}">
        <p14:creationId xmlns:p14="http://schemas.microsoft.com/office/powerpoint/2010/main" val="4213881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6F8409-C0FB-364F-9CE6-3A612F14DDCC}" type="slidenum">
              <a:rPr lang="en-US" smtClean="0"/>
              <a:t>22</a:t>
            </a:fld>
            <a:endParaRPr lang="en-US"/>
          </a:p>
        </p:txBody>
      </p:sp>
    </p:spTree>
    <p:extLst>
      <p:ext uri="{BB962C8B-B14F-4D97-AF65-F5344CB8AC3E}">
        <p14:creationId xmlns:p14="http://schemas.microsoft.com/office/powerpoint/2010/main" val="2816730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6F8409-C0FB-364F-9CE6-3A612F14DDCC}" type="slidenum">
              <a:rPr lang="en-US" smtClean="0"/>
              <a:t>23</a:t>
            </a:fld>
            <a:endParaRPr lang="en-US"/>
          </a:p>
        </p:txBody>
      </p:sp>
    </p:spTree>
    <p:extLst>
      <p:ext uri="{BB962C8B-B14F-4D97-AF65-F5344CB8AC3E}">
        <p14:creationId xmlns:p14="http://schemas.microsoft.com/office/powerpoint/2010/main" val="3028126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6F8409-C0FB-364F-9CE6-3A612F14DDCC}" type="slidenum">
              <a:rPr lang="en-US" smtClean="0"/>
              <a:t>24</a:t>
            </a:fld>
            <a:endParaRPr lang="en-US"/>
          </a:p>
        </p:txBody>
      </p:sp>
    </p:spTree>
    <p:extLst>
      <p:ext uri="{BB962C8B-B14F-4D97-AF65-F5344CB8AC3E}">
        <p14:creationId xmlns:p14="http://schemas.microsoft.com/office/powerpoint/2010/main" val="42835497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6F8409-C0FB-364F-9CE6-3A612F14DDCC}" type="slidenum">
              <a:rPr lang="en-US" smtClean="0"/>
              <a:t>26</a:t>
            </a:fld>
            <a:endParaRPr lang="en-US"/>
          </a:p>
        </p:txBody>
      </p:sp>
    </p:spTree>
    <p:extLst>
      <p:ext uri="{BB962C8B-B14F-4D97-AF65-F5344CB8AC3E}">
        <p14:creationId xmlns:p14="http://schemas.microsoft.com/office/powerpoint/2010/main" val="21989108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6F8409-C0FB-364F-9CE6-3A612F14DDCC}" type="slidenum">
              <a:rPr lang="en-US" smtClean="0"/>
              <a:t>34</a:t>
            </a:fld>
            <a:endParaRPr lang="en-US"/>
          </a:p>
        </p:txBody>
      </p:sp>
    </p:spTree>
    <p:extLst>
      <p:ext uri="{BB962C8B-B14F-4D97-AF65-F5344CB8AC3E}">
        <p14:creationId xmlns:p14="http://schemas.microsoft.com/office/powerpoint/2010/main" val="1626610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C73934-D492-4443-9427-018DE5D6DDA5}" type="slidenum">
              <a:rPr lang="en-US" smtClean="0"/>
              <a:t>50</a:t>
            </a:fld>
            <a:endParaRPr lang="en-US" dirty="0"/>
          </a:p>
        </p:txBody>
      </p:sp>
    </p:spTree>
    <p:extLst>
      <p:ext uri="{BB962C8B-B14F-4D97-AF65-F5344CB8AC3E}">
        <p14:creationId xmlns:p14="http://schemas.microsoft.com/office/powerpoint/2010/main" val="6385681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4.emf"/><Relationship Id="rId7" Type="http://schemas.openxmlformats.org/officeDocument/2006/relationships/image" Target="../media/image8.emf"/><Relationship Id="rId12" Type="http://schemas.openxmlformats.org/officeDocument/2006/relationships/image" Target="../media/image13.png"/><Relationship Id="rId2" Type="http://schemas.openxmlformats.org/officeDocument/2006/relationships/image" Target="../media/image3.emf"/><Relationship Id="rId1" Type="http://schemas.openxmlformats.org/officeDocument/2006/relationships/slideMaster" Target="../slideMasters/slideMaster1.xml"/><Relationship Id="rId6" Type="http://schemas.openxmlformats.org/officeDocument/2006/relationships/image" Target="../media/image7.emf"/><Relationship Id="rId11" Type="http://schemas.openxmlformats.org/officeDocument/2006/relationships/image" Target="../media/image12.png"/><Relationship Id="rId5" Type="http://schemas.openxmlformats.org/officeDocument/2006/relationships/image" Target="../media/image6.emf"/><Relationship Id="rId10" Type="http://schemas.openxmlformats.org/officeDocument/2006/relationships/image" Target="../media/image11.png"/><Relationship Id="rId4" Type="http://schemas.openxmlformats.org/officeDocument/2006/relationships/image" Target="../media/image5.emf"/><Relationship Id="rId9" Type="http://schemas.openxmlformats.org/officeDocument/2006/relationships/image" Target="../media/image10.emf"/></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6.emf"/><Relationship Id="rId13" Type="http://schemas.openxmlformats.org/officeDocument/2006/relationships/image" Target="../media/image23.jpeg"/><Relationship Id="rId3" Type="http://schemas.openxmlformats.org/officeDocument/2006/relationships/image" Target="../media/image21.png"/><Relationship Id="rId7" Type="http://schemas.openxmlformats.org/officeDocument/2006/relationships/image" Target="../media/image5.emf"/><Relationship Id="rId12" Type="http://schemas.openxmlformats.org/officeDocument/2006/relationships/image" Target="../media/image10.emf"/><Relationship Id="rId2" Type="http://schemas.openxmlformats.org/officeDocument/2006/relationships/image" Target="../media/image20.png"/><Relationship Id="rId1" Type="http://schemas.openxmlformats.org/officeDocument/2006/relationships/slideMaster" Target="../slideMasters/slideMaster2.xml"/><Relationship Id="rId6" Type="http://schemas.openxmlformats.org/officeDocument/2006/relationships/image" Target="../media/image4.emf"/><Relationship Id="rId11" Type="http://schemas.openxmlformats.org/officeDocument/2006/relationships/image" Target="../media/image9.emf"/><Relationship Id="rId5" Type="http://schemas.openxmlformats.org/officeDocument/2006/relationships/image" Target="../media/image3.emf"/><Relationship Id="rId10" Type="http://schemas.openxmlformats.org/officeDocument/2006/relationships/image" Target="../media/image8.emf"/><Relationship Id="rId4" Type="http://schemas.openxmlformats.org/officeDocument/2006/relationships/image" Target="../media/image22.png"/><Relationship Id="rId9" Type="http://schemas.openxmlformats.org/officeDocument/2006/relationships/image" Target="../media/image7.emf"/></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6.emf"/><Relationship Id="rId13" Type="http://schemas.openxmlformats.org/officeDocument/2006/relationships/image" Target="../media/image23.jpeg"/><Relationship Id="rId3" Type="http://schemas.openxmlformats.org/officeDocument/2006/relationships/image" Target="../media/image21.png"/><Relationship Id="rId7" Type="http://schemas.openxmlformats.org/officeDocument/2006/relationships/image" Target="../media/image5.emf"/><Relationship Id="rId12" Type="http://schemas.openxmlformats.org/officeDocument/2006/relationships/image" Target="../media/image10.emf"/><Relationship Id="rId2" Type="http://schemas.openxmlformats.org/officeDocument/2006/relationships/image" Target="../media/image20.png"/><Relationship Id="rId1" Type="http://schemas.openxmlformats.org/officeDocument/2006/relationships/slideMaster" Target="../slideMasters/slideMaster2.xml"/><Relationship Id="rId6" Type="http://schemas.openxmlformats.org/officeDocument/2006/relationships/image" Target="../media/image4.emf"/><Relationship Id="rId11" Type="http://schemas.openxmlformats.org/officeDocument/2006/relationships/image" Target="../media/image9.emf"/><Relationship Id="rId5" Type="http://schemas.openxmlformats.org/officeDocument/2006/relationships/image" Target="../media/image3.emf"/><Relationship Id="rId10" Type="http://schemas.openxmlformats.org/officeDocument/2006/relationships/image" Target="../media/image8.emf"/><Relationship Id="rId4" Type="http://schemas.openxmlformats.org/officeDocument/2006/relationships/image" Target="../media/image22.png"/><Relationship Id="rId9" Type="http://schemas.openxmlformats.org/officeDocument/2006/relationships/image" Target="../media/image7.emf"/><Relationship Id="rId14" Type="http://schemas.openxmlformats.org/officeDocument/2006/relationships/image" Target="../media/image2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gradFill>
          <a:gsLst>
            <a:gs pos="0">
              <a:schemeClr val="tx2">
                <a:alpha val="69000"/>
              </a:schemeClr>
            </a:gs>
            <a:gs pos="100000">
              <a:schemeClr val="tx1">
                <a:alpha val="50000"/>
              </a:schemeClr>
            </a:gs>
          </a:gsLst>
          <a:lin ang="5400000" scaled="1"/>
        </a:gradFill>
        <a:effectLst/>
      </p:bgPr>
    </p:bg>
    <p:spTree>
      <p:nvGrpSpPr>
        <p:cNvPr id="1" name=""/>
        <p:cNvGrpSpPr/>
        <p:nvPr/>
      </p:nvGrpSpPr>
      <p:grpSpPr>
        <a:xfrm>
          <a:off x="0" y="0"/>
          <a:ext cx="0" cy="0"/>
          <a:chOff x="0" y="0"/>
          <a:chExt cx="0" cy="0"/>
        </a:xfrm>
      </p:grpSpPr>
      <p:sp>
        <p:nvSpPr>
          <p:cNvPr id="21" name="Rectangle 20"/>
          <p:cNvSpPr/>
          <p:nvPr userDrawn="1"/>
        </p:nvSpPr>
        <p:spPr>
          <a:xfrm>
            <a:off x="9782" y="0"/>
            <a:ext cx="12192000" cy="6858000"/>
          </a:xfrm>
          <a:prstGeom prst="rect">
            <a:avLst/>
          </a:prstGeom>
          <a:gradFill>
            <a:gsLst>
              <a:gs pos="0">
                <a:schemeClr val="tx2">
                  <a:lumMod val="100000"/>
                </a:schemeClr>
              </a:gs>
              <a:gs pos="100000">
                <a:schemeClr val="tx1">
                  <a:alpha val="9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20" name="Picture 19"/>
          <p:cNvPicPr>
            <a:picLocks noChangeAspect="1"/>
          </p:cNvPicPr>
          <p:nvPr userDrawn="1"/>
        </p:nvPicPr>
        <p:blipFill>
          <a:blip r:embed="rId2">
            <a:alphaModFix amt="4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 Placeholder 3"/>
          <p:cNvSpPr>
            <a:spLocks noGrp="1"/>
          </p:cNvSpPr>
          <p:nvPr userDrawn="1">
            <p:ph type="body" sz="quarter" idx="11" hasCustomPrompt="1"/>
          </p:nvPr>
        </p:nvSpPr>
        <p:spPr>
          <a:xfrm>
            <a:off x="1524000" y="2493180"/>
            <a:ext cx="5486400" cy="1333698"/>
          </a:xfrm>
        </p:spPr>
        <p:txBody>
          <a:bodyPr lIns="0" tIns="0" rIns="0" bIns="0">
            <a:spAutoFit/>
          </a:bodyPr>
          <a:lstStyle>
            <a:lvl1pPr marL="0" indent="0">
              <a:lnSpc>
                <a:spcPts val="5200"/>
              </a:lnSpc>
              <a:spcBef>
                <a:spcPts val="0"/>
              </a:spcBef>
              <a:buNone/>
              <a:defRPr lang="en-US" sz="4000" b="0" i="0" kern="1200" dirty="0" smtClean="0">
                <a:solidFill>
                  <a:schemeClr val="bg1"/>
                </a:solidFill>
                <a:latin typeface="Open Sans Light" charset="0"/>
                <a:ea typeface="Open Sans Light" charset="0"/>
                <a:cs typeface="Open Sans Light" charset="0"/>
              </a:defRPr>
            </a:lvl1pPr>
          </a:lstStyle>
          <a:p>
            <a:pPr lvl="0"/>
            <a:r>
              <a:rPr lang="en-US" dirty="0"/>
              <a:t>Two line presentation title goes here</a:t>
            </a:r>
          </a:p>
        </p:txBody>
      </p:sp>
      <p:sp>
        <p:nvSpPr>
          <p:cNvPr id="45" name="Text Placeholder 44"/>
          <p:cNvSpPr>
            <a:spLocks noGrp="1"/>
          </p:cNvSpPr>
          <p:nvPr userDrawn="1">
            <p:ph type="body" sz="quarter" idx="13" hasCustomPrompt="1"/>
          </p:nvPr>
        </p:nvSpPr>
        <p:spPr>
          <a:xfrm>
            <a:off x="1536700" y="4705367"/>
            <a:ext cx="5473700" cy="276999"/>
          </a:xfrm>
        </p:spPr>
        <p:txBody>
          <a:bodyPr lIns="0" tIns="0" rIns="0" bIns="0">
            <a:spAutoFit/>
          </a:bodyPr>
          <a:lstStyle>
            <a:lvl1pPr marL="0" indent="0" algn="l" defTabSz="914400" rtl="0" eaLnBrk="1" latinLnBrk="0" hangingPunct="1">
              <a:lnSpc>
                <a:spcPct val="100000"/>
              </a:lnSpc>
              <a:spcBef>
                <a:spcPts val="600"/>
              </a:spcBef>
              <a:buFont typeface="Arial"/>
              <a:buNone/>
              <a:defRPr lang="en-US" sz="1800" b="0" kern="1200" baseline="0" smtClean="0">
                <a:solidFill>
                  <a:srgbClr val="8A8B8E"/>
                </a:solidFill>
                <a:latin typeface="Open Sans" charset="0"/>
                <a:ea typeface="Open Sans" charset="0"/>
                <a:cs typeface="Open Sans" charset="0"/>
              </a:defRPr>
            </a:lvl1pPr>
          </a:lstStyle>
          <a:p>
            <a:pPr lvl="0"/>
            <a:r>
              <a:rPr lang="en-US" dirty="0"/>
              <a:t>CEO</a:t>
            </a:r>
          </a:p>
        </p:txBody>
      </p:sp>
      <p:sp>
        <p:nvSpPr>
          <p:cNvPr id="43" name="Text Placeholder 42"/>
          <p:cNvSpPr>
            <a:spLocks noGrp="1"/>
          </p:cNvSpPr>
          <p:nvPr userDrawn="1">
            <p:ph type="body" sz="quarter" idx="12" hasCustomPrompt="1"/>
          </p:nvPr>
        </p:nvSpPr>
        <p:spPr>
          <a:xfrm>
            <a:off x="1536700" y="4338935"/>
            <a:ext cx="5473700" cy="276999"/>
          </a:xfrm>
        </p:spPr>
        <p:txBody>
          <a:bodyPr lIns="0" tIns="0" rIns="0" bIns="0">
            <a:spAutoFit/>
          </a:bodyPr>
          <a:lstStyle>
            <a:lvl1pPr marL="0" indent="0" algn="l" defTabSz="914400" rtl="0" eaLnBrk="1" latinLnBrk="0" hangingPunct="1">
              <a:lnSpc>
                <a:spcPct val="100000"/>
              </a:lnSpc>
              <a:spcBef>
                <a:spcPts val="600"/>
              </a:spcBef>
              <a:buFont typeface="Arial"/>
              <a:buNone/>
              <a:defRPr lang="en-US" sz="1800" b="0" kern="1200" baseline="0" smtClean="0">
                <a:solidFill>
                  <a:schemeClr val="bg1"/>
                </a:solidFill>
                <a:latin typeface="Open Sans" charset="0"/>
                <a:ea typeface="Open Sans" charset="0"/>
                <a:cs typeface="Open Sans" charset="0"/>
              </a:defRPr>
            </a:lvl1pPr>
          </a:lstStyle>
          <a:p>
            <a:pPr lvl="0"/>
            <a:r>
              <a:rPr lang="en-US" dirty="0"/>
              <a:t>David </a:t>
            </a:r>
            <a:r>
              <a:rPr lang="en-US" dirty="0" err="1"/>
              <a:t>McLauchlan</a:t>
            </a:r>
            <a:endParaRPr lang="en-US" dirty="0"/>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37172" y="385425"/>
            <a:ext cx="3709434" cy="1456261"/>
          </a:xfrm>
          <a:prstGeom prst="rect">
            <a:avLst/>
          </a:prstGeom>
        </p:spPr>
      </p:pic>
      <p:grpSp>
        <p:nvGrpSpPr>
          <p:cNvPr id="3" name="Group 2"/>
          <p:cNvGrpSpPr/>
          <p:nvPr userDrawn="1"/>
        </p:nvGrpSpPr>
        <p:grpSpPr>
          <a:xfrm>
            <a:off x="1542288" y="4060046"/>
            <a:ext cx="5486400" cy="45720"/>
            <a:chOff x="1542288" y="4060046"/>
            <a:chExt cx="5486400" cy="45720"/>
          </a:xfrm>
        </p:grpSpPr>
        <p:sp>
          <p:nvSpPr>
            <p:cNvPr id="23" name="Rectangle 22"/>
            <p:cNvSpPr/>
            <p:nvPr userDrawn="1"/>
          </p:nvSpPr>
          <p:spPr>
            <a:xfrm>
              <a:off x="1542288" y="4060046"/>
              <a:ext cx="914400" cy="45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4" name="Rectangle 23"/>
            <p:cNvSpPr/>
            <p:nvPr userDrawn="1"/>
          </p:nvSpPr>
          <p:spPr>
            <a:xfrm>
              <a:off x="2456688" y="4060046"/>
              <a:ext cx="914400" cy="457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5" name="Rectangle 24"/>
            <p:cNvSpPr/>
            <p:nvPr userDrawn="1"/>
          </p:nvSpPr>
          <p:spPr>
            <a:xfrm>
              <a:off x="3371088" y="4060046"/>
              <a:ext cx="914400" cy="457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6" name="Rectangle 25"/>
            <p:cNvSpPr/>
            <p:nvPr userDrawn="1"/>
          </p:nvSpPr>
          <p:spPr>
            <a:xfrm>
              <a:off x="4285488" y="4060046"/>
              <a:ext cx="914400" cy="45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7" name="Rectangle 26"/>
            <p:cNvSpPr/>
            <p:nvPr userDrawn="1"/>
          </p:nvSpPr>
          <p:spPr>
            <a:xfrm>
              <a:off x="5200242" y="4060046"/>
              <a:ext cx="914400" cy="4572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8" name="Rectangle 27"/>
            <p:cNvSpPr/>
            <p:nvPr userDrawn="1"/>
          </p:nvSpPr>
          <p:spPr>
            <a:xfrm>
              <a:off x="6114288" y="4060046"/>
              <a:ext cx="914400" cy="457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Tree>
    <p:extLst>
      <p:ext uri="{BB962C8B-B14F-4D97-AF65-F5344CB8AC3E}">
        <p14:creationId xmlns:p14="http://schemas.microsoft.com/office/powerpoint/2010/main" val="2030295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Light 2 Col w/Bkg">
    <p:bg>
      <p:bgPr>
        <a:gradFill>
          <a:gsLst>
            <a:gs pos="0">
              <a:schemeClr val="bg1"/>
            </a:gs>
            <a:gs pos="100000">
              <a:schemeClr val="bg1">
                <a:lumMod val="85000"/>
                <a:alpha val="20000"/>
              </a:schemeClr>
            </a:gs>
          </a:gsLst>
          <a:lin ang="5400000" scaled="1"/>
        </a:gra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766011"/>
            <a:ext cx="1193800" cy="1028700"/>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38399" y="545622"/>
            <a:ext cx="689811" cy="1083989"/>
          </a:xfrm>
          <a:prstGeom prst="rect">
            <a:avLst/>
          </a:prstGeom>
        </p:spPr>
      </p:pic>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65598" y="2080490"/>
            <a:ext cx="1219201" cy="868219"/>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42636" y="1902597"/>
            <a:ext cx="762000" cy="1092200"/>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33086" y="3799394"/>
            <a:ext cx="1181100" cy="1079500"/>
          </a:xfrm>
          <a:prstGeom prst="rect">
            <a:avLst/>
          </a:prstGeom>
        </p:spPr>
      </p:pic>
      <p:pic>
        <p:nvPicPr>
          <p:cNvPr id="9" name="Picture 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165598" y="503989"/>
            <a:ext cx="661863" cy="1096211"/>
          </a:xfrm>
          <a:prstGeom prst="rect">
            <a:avLst/>
          </a:prstGeom>
        </p:spPr>
      </p:pic>
      <p:pic>
        <p:nvPicPr>
          <p:cNvPr id="10" name="Picture 9"/>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438400" y="1984508"/>
            <a:ext cx="948585" cy="1060183"/>
          </a:xfrm>
          <a:prstGeom prst="rect">
            <a:avLst/>
          </a:prstGeom>
        </p:spPr>
      </p:pic>
      <p:pic>
        <p:nvPicPr>
          <p:cNvPr id="11" name="Picture 10"/>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438400" y="3459384"/>
            <a:ext cx="1192770" cy="1019626"/>
          </a:xfrm>
          <a:prstGeom prst="rect">
            <a:avLst/>
          </a:prstGeom>
        </p:spPr>
      </p:pic>
      <p:pic>
        <p:nvPicPr>
          <p:cNvPr id="12" name="Picture 11"/>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896100" y="1661685"/>
            <a:ext cx="3886200" cy="1525657"/>
          </a:xfrm>
          <a:prstGeom prst="rect">
            <a:avLst/>
          </a:prstGeom>
        </p:spPr>
      </p:pic>
      <p:pic>
        <p:nvPicPr>
          <p:cNvPr id="13" name="Picture 12"/>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7169208" y="2883546"/>
            <a:ext cx="3218481" cy="2145654"/>
          </a:xfrm>
          <a:prstGeom prst="rect">
            <a:avLst/>
          </a:prstGeom>
        </p:spPr>
      </p:pic>
      <p:pic>
        <p:nvPicPr>
          <p:cNvPr id="14" name="Picture 13"/>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407505" y="884072"/>
            <a:ext cx="2863390" cy="407088"/>
          </a:xfrm>
          <a:prstGeom prst="rect">
            <a:avLst/>
          </a:prstGeom>
        </p:spPr>
      </p:pic>
      <p:grpSp>
        <p:nvGrpSpPr>
          <p:cNvPr id="15" name="Group 14"/>
          <p:cNvGrpSpPr/>
          <p:nvPr userDrawn="1"/>
        </p:nvGrpSpPr>
        <p:grpSpPr>
          <a:xfrm>
            <a:off x="2438399" y="5846316"/>
            <a:ext cx="5486400" cy="45720"/>
            <a:chOff x="1542288" y="4060046"/>
            <a:chExt cx="5486400" cy="45720"/>
          </a:xfrm>
        </p:grpSpPr>
        <p:sp>
          <p:nvSpPr>
            <p:cNvPr id="16" name="Rectangle 15"/>
            <p:cNvSpPr/>
            <p:nvPr userDrawn="1"/>
          </p:nvSpPr>
          <p:spPr>
            <a:xfrm>
              <a:off x="1542288" y="4060046"/>
              <a:ext cx="914400" cy="45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7" name="Rectangle 16"/>
            <p:cNvSpPr/>
            <p:nvPr userDrawn="1"/>
          </p:nvSpPr>
          <p:spPr>
            <a:xfrm>
              <a:off x="2456688" y="4060046"/>
              <a:ext cx="914400" cy="457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8" name="Rectangle 17"/>
            <p:cNvSpPr/>
            <p:nvPr userDrawn="1"/>
          </p:nvSpPr>
          <p:spPr>
            <a:xfrm>
              <a:off x="3371088" y="4060046"/>
              <a:ext cx="914400" cy="457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9" name="Rectangle 18"/>
            <p:cNvSpPr/>
            <p:nvPr userDrawn="1"/>
          </p:nvSpPr>
          <p:spPr>
            <a:xfrm>
              <a:off x="4285488" y="4060046"/>
              <a:ext cx="914400" cy="45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0" name="Rectangle 19"/>
            <p:cNvSpPr/>
            <p:nvPr userDrawn="1"/>
          </p:nvSpPr>
          <p:spPr>
            <a:xfrm>
              <a:off x="5200242" y="4060046"/>
              <a:ext cx="914400" cy="4572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1" name="Rectangle 20"/>
            <p:cNvSpPr/>
            <p:nvPr userDrawn="1"/>
          </p:nvSpPr>
          <p:spPr>
            <a:xfrm>
              <a:off x="6114288" y="4060046"/>
              <a:ext cx="914400" cy="457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Tree>
    <p:extLst>
      <p:ext uri="{BB962C8B-B14F-4D97-AF65-F5344CB8AC3E}">
        <p14:creationId xmlns:p14="http://schemas.microsoft.com/office/powerpoint/2010/main" val="1144472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Light 2 Col w/Bkg">
    <p:bg>
      <p:bgPr>
        <a:gradFill>
          <a:gsLst>
            <a:gs pos="0">
              <a:schemeClr val="bg1"/>
            </a:gs>
            <a:gs pos="100000">
              <a:schemeClr val="bg1">
                <a:lumMod val="85000"/>
                <a:alpha val="20000"/>
              </a:schemeClr>
            </a:gs>
          </a:gsLst>
          <a:lin ang="5400000" scaled="1"/>
        </a:gra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screen">
            <a:extLst>
              <a:ext uri="{28A0092B-C50C-407E-A947-70E740481C1C}">
                <a14:useLocalDpi xmlns:a14="http://schemas.microsoft.com/office/drawing/2010/main"/>
              </a:ext>
            </a:extLst>
          </a:blip>
          <a:srcRect b="3290"/>
          <a:stretch/>
        </p:blipFill>
        <p:spPr>
          <a:xfrm>
            <a:off x="1062318" y="1365062"/>
            <a:ext cx="9991164" cy="3859899"/>
          </a:xfrm>
          <a:prstGeom prst="rect">
            <a:avLst/>
          </a:prstGeom>
        </p:spPr>
      </p:pic>
      <p:sp>
        <p:nvSpPr>
          <p:cNvPr id="16" name="Text Placeholder 2"/>
          <p:cNvSpPr txBox="1">
            <a:spLocks/>
          </p:cNvSpPr>
          <p:nvPr userDrawn="1"/>
        </p:nvSpPr>
        <p:spPr>
          <a:xfrm>
            <a:off x="1523999" y="5637243"/>
            <a:ext cx="2743201" cy="400110"/>
          </a:xfrm>
          <a:prstGeom prst="rect">
            <a:avLst/>
          </a:prstGeom>
        </p:spPr>
        <p:txBody>
          <a:bodyPr vert="horz" wrap="square" lIns="91440" tIns="45720" rIns="91440" bIns="45720" rtlCol="0">
            <a:spAutoFit/>
          </a:bodyPr>
          <a:lstStyle>
            <a:defPPr>
              <a:defRPr lang="en-US"/>
            </a:defPPr>
            <a:lvl1pPr marL="0" indent="0" algn="l" defTabSz="914400" rtl="0" eaLnBrk="1" latinLnBrk="0" hangingPunct="1">
              <a:buFont typeface="Arial" charset="0"/>
              <a:buNone/>
              <a:defRPr sz="2000" b="1" kern="1200">
                <a:solidFill>
                  <a:schemeClr val="accent3"/>
                </a:solidFill>
                <a:latin typeface="Open Sans" charset="0"/>
                <a:ea typeface="Open Sans" charset="0"/>
                <a:cs typeface="Open Sans" charset="0"/>
              </a:defRPr>
            </a:lvl1pPr>
            <a:lvl2pPr marL="45720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buNone/>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t>Connect</a:t>
            </a:r>
          </a:p>
        </p:txBody>
      </p:sp>
      <p:sp>
        <p:nvSpPr>
          <p:cNvPr id="17" name="Text Placeholder 2"/>
          <p:cNvSpPr txBox="1">
            <a:spLocks/>
          </p:cNvSpPr>
          <p:nvPr userDrawn="1"/>
        </p:nvSpPr>
        <p:spPr>
          <a:xfrm>
            <a:off x="4724400" y="5637243"/>
            <a:ext cx="2743201" cy="400110"/>
          </a:xfrm>
          <a:prstGeom prst="rect">
            <a:avLst/>
          </a:prstGeom>
        </p:spPr>
        <p:txBody>
          <a:bodyPr vert="horz" wrap="square" lIns="91440" tIns="45720" rIns="91440" bIns="45720" rtlCol="0">
            <a:spAutoFit/>
          </a:bodyPr>
          <a:lstStyle>
            <a:defPPr>
              <a:defRPr lang="en-US"/>
            </a:defPPr>
            <a:lvl1pPr marL="0" indent="0" algn="l" defTabSz="914400" rtl="0" eaLnBrk="1" latinLnBrk="0" hangingPunct="1">
              <a:buFont typeface="Arial" charset="0"/>
              <a:buNone/>
              <a:defRPr sz="2000" b="1" kern="1200">
                <a:solidFill>
                  <a:schemeClr val="accent3"/>
                </a:solidFill>
                <a:latin typeface="Open Sans" charset="0"/>
                <a:ea typeface="Open Sans" charset="0"/>
                <a:cs typeface="Open Sans" charset="0"/>
              </a:defRPr>
            </a:lvl1pPr>
            <a:lvl2pPr marL="45720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buNone/>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t>Process</a:t>
            </a:r>
            <a:endParaRPr lang="en-US" dirty="0"/>
          </a:p>
        </p:txBody>
      </p:sp>
      <p:sp>
        <p:nvSpPr>
          <p:cNvPr id="18" name="Text Placeholder 2"/>
          <p:cNvSpPr txBox="1">
            <a:spLocks/>
          </p:cNvSpPr>
          <p:nvPr userDrawn="1"/>
        </p:nvSpPr>
        <p:spPr>
          <a:xfrm>
            <a:off x="7924799" y="5637243"/>
            <a:ext cx="2743201" cy="400110"/>
          </a:xfrm>
          <a:prstGeom prst="rect">
            <a:avLst/>
          </a:prstGeom>
        </p:spPr>
        <p:txBody>
          <a:bodyPr vert="horz" wrap="square" lIns="91440" tIns="45720" rIns="91440" bIns="45720" rtlCol="0">
            <a:spAutoFit/>
          </a:bodyPr>
          <a:lstStyle>
            <a:defPPr>
              <a:defRPr lang="en-US"/>
            </a:defPPr>
            <a:lvl1pPr marL="0" indent="0" algn="l" defTabSz="914400" rtl="0" eaLnBrk="1" latinLnBrk="0" hangingPunct="1">
              <a:buFont typeface="Arial" charset="0"/>
              <a:buNone/>
              <a:defRPr sz="2000" b="1" kern="1200">
                <a:solidFill>
                  <a:schemeClr val="accent3"/>
                </a:solidFill>
                <a:latin typeface="Open Sans" charset="0"/>
                <a:ea typeface="Open Sans" charset="0"/>
                <a:cs typeface="Open Sans" charset="0"/>
              </a:defRPr>
            </a:lvl1pPr>
            <a:lvl2pPr marL="45720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buNone/>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t>Integrate</a:t>
            </a:r>
          </a:p>
        </p:txBody>
      </p:sp>
      <p:sp>
        <p:nvSpPr>
          <p:cNvPr id="19" name="Text Placeholder 1"/>
          <p:cNvSpPr>
            <a:spLocks noGrp="1"/>
          </p:cNvSpPr>
          <p:nvPr>
            <p:ph type="body" sz="quarter" idx="4294967295"/>
          </p:nvPr>
        </p:nvSpPr>
        <p:spPr>
          <a:xfrm>
            <a:off x="3831534" y="688336"/>
            <a:ext cx="4572000" cy="683264"/>
          </a:xfrm>
          <a:prstGeom prst="rect">
            <a:avLst/>
          </a:prstGeom>
        </p:spPr>
        <p:txBody>
          <a:bodyPr/>
          <a:lstStyle/>
          <a:p>
            <a:pPr marL="0" lvl="0" indent="0" algn="ctr">
              <a:buNone/>
            </a:pPr>
            <a:r>
              <a:rPr lang="en-US" sz="3600" b="0">
                <a:solidFill>
                  <a:schemeClr val="accent1"/>
                </a:solidFill>
              </a:rPr>
              <a:t>Edit Master text styles</a:t>
            </a:r>
          </a:p>
        </p:txBody>
      </p:sp>
    </p:spTree>
    <p:extLst>
      <p:ext uri="{BB962C8B-B14F-4D97-AF65-F5344CB8AC3E}">
        <p14:creationId xmlns:p14="http://schemas.microsoft.com/office/powerpoint/2010/main" val="20528359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alphaModFix amt="40000"/>
            <a:extLst>
              <a:ext uri="{28A0092B-C50C-407E-A947-70E740481C1C}">
                <a14:useLocalDpi xmlns:a14="http://schemas.microsoft.com/office/drawing/2010/main" val="0"/>
              </a:ext>
            </a:extLst>
          </a:blip>
          <a:stretch>
            <a:fillRect/>
          </a:stretch>
        </p:blipFill>
        <p:spPr>
          <a:xfrm>
            <a:off x="444490" y="6068835"/>
            <a:ext cx="1464733" cy="575029"/>
          </a:xfrm>
          <a:prstGeom prst="rect">
            <a:avLst/>
          </a:prstGeom>
        </p:spPr>
      </p:pic>
      <p:grpSp>
        <p:nvGrpSpPr>
          <p:cNvPr id="23" name="Group 22"/>
          <p:cNvGrpSpPr/>
          <p:nvPr userDrawn="1"/>
        </p:nvGrpSpPr>
        <p:grpSpPr>
          <a:xfrm>
            <a:off x="7699873" y="9511822"/>
            <a:ext cx="8991525" cy="73575"/>
            <a:chOff x="3784600" y="1767458"/>
            <a:chExt cx="14480941" cy="173485"/>
          </a:xfrm>
        </p:grpSpPr>
        <p:sp>
          <p:nvSpPr>
            <p:cNvPr id="24" name="Rectangle 23"/>
            <p:cNvSpPr/>
            <p:nvPr/>
          </p:nvSpPr>
          <p:spPr>
            <a:xfrm>
              <a:off x="3784600" y="1767458"/>
              <a:ext cx="2438400" cy="17348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6172200" y="1767458"/>
              <a:ext cx="2438400" cy="173485"/>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8610600" y="1767458"/>
              <a:ext cx="2438400" cy="173485"/>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10998200" y="1767458"/>
              <a:ext cx="2438400" cy="173485"/>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13439541" y="1767458"/>
              <a:ext cx="2438400" cy="173485"/>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15827141" y="1767458"/>
              <a:ext cx="2438400" cy="17348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0" name="Group 29"/>
          <p:cNvGrpSpPr/>
          <p:nvPr userDrawn="1"/>
        </p:nvGrpSpPr>
        <p:grpSpPr>
          <a:xfrm>
            <a:off x="7852273" y="9664222"/>
            <a:ext cx="8991525" cy="73575"/>
            <a:chOff x="3784600" y="1767458"/>
            <a:chExt cx="14480941" cy="173485"/>
          </a:xfrm>
        </p:grpSpPr>
        <p:sp>
          <p:nvSpPr>
            <p:cNvPr id="31" name="Rectangle 30"/>
            <p:cNvSpPr/>
            <p:nvPr/>
          </p:nvSpPr>
          <p:spPr>
            <a:xfrm>
              <a:off x="3784600" y="1767458"/>
              <a:ext cx="2438400" cy="17348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6172200" y="1767458"/>
              <a:ext cx="2438400" cy="173485"/>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8610600" y="1767458"/>
              <a:ext cx="2438400" cy="173485"/>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10998200" y="1767458"/>
              <a:ext cx="2438400" cy="173485"/>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13439541" y="1767458"/>
              <a:ext cx="2438400" cy="173485"/>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15827141" y="1767458"/>
              <a:ext cx="2438400" cy="17348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 name="Group 36"/>
          <p:cNvGrpSpPr/>
          <p:nvPr userDrawn="1"/>
        </p:nvGrpSpPr>
        <p:grpSpPr>
          <a:xfrm>
            <a:off x="8004673" y="9816622"/>
            <a:ext cx="8991525" cy="73575"/>
            <a:chOff x="3784600" y="1767458"/>
            <a:chExt cx="14480941" cy="173485"/>
          </a:xfrm>
        </p:grpSpPr>
        <p:sp>
          <p:nvSpPr>
            <p:cNvPr id="38" name="Rectangle 37"/>
            <p:cNvSpPr/>
            <p:nvPr/>
          </p:nvSpPr>
          <p:spPr>
            <a:xfrm>
              <a:off x="3784600" y="1767458"/>
              <a:ext cx="2438400" cy="17348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6172200" y="1767458"/>
              <a:ext cx="2438400" cy="173485"/>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a:off x="8610600" y="1767458"/>
              <a:ext cx="2438400" cy="173485"/>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p:nvSpPr>
          <p:spPr>
            <a:xfrm>
              <a:off x="10998200" y="1767458"/>
              <a:ext cx="2438400" cy="173485"/>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a:off x="13439541" y="1767458"/>
              <a:ext cx="2438400" cy="173485"/>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p:nvSpPr>
          <p:spPr>
            <a:xfrm>
              <a:off x="15827141" y="1767458"/>
              <a:ext cx="2438400" cy="17348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3" name="Picture 62"/>
          <p:cNvPicPr>
            <a:picLocks noChangeAspect="1"/>
          </p:cNvPicPr>
          <p:nvPr userDrawn="1"/>
        </p:nvPicPr>
        <p:blipFill rotWithShape="1">
          <a:blip r:embed="rId3">
            <a:extLst>
              <a:ext uri="{28A0092B-C50C-407E-A947-70E740481C1C}">
                <a14:useLocalDpi xmlns:a14="http://schemas.microsoft.com/office/drawing/2010/main" val="0"/>
              </a:ext>
            </a:extLst>
          </a:blip>
          <a:srcRect l="40964" t="3271" r="1648"/>
          <a:stretch/>
        </p:blipFill>
        <p:spPr>
          <a:xfrm>
            <a:off x="6096000" y="0"/>
            <a:ext cx="6096000" cy="6858000"/>
          </a:xfrm>
          <a:prstGeom prst="rect">
            <a:avLst/>
          </a:prstGeom>
        </p:spPr>
      </p:pic>
      <p:sp>
        <p:nvSpPr>
          <p:cNvPr id="64" name="Oval 63"/>
          <p:cNvSpPr/>
          <p:nvPr userDrawn="1"/>
        </p:nvSpPr>
        <p:spPr>
          <a:xfrm>
            <a:off x="7997486" y="2282486"/>
            <a:ext cx="2293029" cy="2293029"/>
          </a:xfrm>
          <a:prstGeom prst="ellipse">
            <a:avLst/>
          </a:prstGeom>
          <a:solidFill>
            <a:schemeClr val="bg1"/>
          </a:solidFill>
          <a:ln w="1524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pic>
        <p:nvPicPr>
          <p:cNvPr id="65" name="Picture 6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47100" y="2914650"/>
            <a:ext cx="1193800" cy="1028700"/>
          </a:xfrm>
          <a:prstGeom prst="rect">
            <a:avLst/>
          </a:prstGeom>
        </p:spPr>
      </p:pic>
      <p:sp>
        <p:nvSpPr>
          <p:cNvPr id="66" name="Slide Number Placeholder 5"/>
          <p:cNvSpPr>
            <a:spLocks noGrp="1"/>
          </p:cNvSpPr>
          <p:nvPr userDrawn="1">
            <p:ph type="sldNum" sz="quarter" idx="12"/>
          </p:nvPr>
        </p:nvSpPr>
        <p:spPr>
          <a:xfrm>
            <a:off x="8229600" y="6172200"/>
            <a:ext cx="3352800" cy="365125"/>
          </a:xfrm>
        </p:spPr>
        <p:txBody>
          <a:bodyPr/>
          <a:lstStyle>
            <a:lvl1pPr>
              <a:defRPr>
                <a:solidFill>
                  <a:schemeClr val="bg1">
                    <a:lumMod val="75000"/>
                  </a:schemeClr>
                </a:solidFill>
              </a:defRPr>
            </a:lvl1pPr>
          </a:lstStyle>
          <a:p>
            <a:r>
              <a:rPr lang="en-US" b="1" dirty="0" err="1"/>
              <a:t>www.buddy.com</a:t>
            </a:r>
            <a:r>
              <a:rPr lang="en-US" b="1" dirty="0"/>
              <a:t>  |  </a:t>
            </a:r>
            <a:fld id="{089398B5-92F4-3A4D-8FF5-7F07C7742C90}" type="slidenum">
              <a:rPr lang="en-US" smtClean="0"/>
              <a:pPr/>
              <a:t>‹#›</a:t>
            </a:fld>
            <a:endParaRPr lang="en-US" dirty="0"/>
          </a:p>
        </p:txBody>
      </p:sp>
    </p:spTree>
    <p:extLst>
      <p:ext uri="{BB962C8B-B14F-4D97-AF65-F5344CB8AC3E}">
        <p14:creationId xmlns:p14="http://schemas.microsoft.com/office/powerpoint/2010/main" val="11198194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grpSp>
        <p:nvGrpSpPr>
          <p:cNvPr id="23" name="Group 22"/>
          <p:cNvGrpSpPr/>
          <p:nvPr userDrawn="1"/>
        </p:nvGrpSpPr>
        <p:grpSpPr>
          <a:xfrm>
            <a:off x="7699873" y="9511822"/>
            <a:ext cx="8991525" cy="73575"/>
            <a:chOff x="3784600" y="1767458"/>
            <a:chExt cx="14480941" cy="173485"/>
          </a:xfrm>
        </p:grpSpPr>
        <p:sp>
          <p:nvSpPr>
            <p:cNvPr id="24" name="Rectangle 23"/>
            <p:cNvSpPr/>
            <p:nvPr/>
          </p:nvSpPr>
          <p:spPr>
            <a:xfrm>
              <a:off x="3784600" y="1767458"/>
              <a:ext cx="2438400" cy="17348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6172200" y="1767458"/>
              <a:ext cx="2438400" cy="173485"/>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8610600" y="1767458"/>
              <a:ext cx="2438400" cy="173485"/>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10998200" y="1767458"/>
              <a:ext cx="2438400" cy="173485"/>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13439541" y="1767458"/>
              <a:ext cx="2438400" cy="173485"/>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15827141" y="1767458"/>
              <a:ext cx="2438400" cy="17348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0" name="Group 29"/>
          <p:cNvGrpSpPr/>
          <p:nvPr userDrawn="1"/>
        </p:nvGrpSpPr>
        <p:grpSpPr>
          <a:xfrm>
            <a:off x="7852273" y="9664222"/>
            <a:ext cx="8991525" cy="73575"/>
            <a:chOff x="3784600" y="1767458"/>
            <a:chExt cx="14480941" cy="173485"/>
          </a:xfrm>
        </p:grpSpPr>
        <p:sp>
          <p:nvSpPr>
            <p:cNvPr id="31" name="Rectangle 30"/>
            <p:cNvSpPr/>
            <p:nvPr/>
          </p:nvSpPr>
          <p:spPr>
            <a:xfrm>
              <a:off x="3784600" y="1767458"/>
              <a:ext cx="2438400" cy="17348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6172200" y="1767458"/>
              <a:ext cx="2438400" cy="173485"/>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8610600" y="1767458"/>
              <a:ext cx="2438400" cy="173485"/>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10998200" y="1767458"/>
              <a:ext cx="2438400" cy="173485"/>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13439541" y="1767458"/>
              <a:ext cx="2438400" cy="173485"/>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15827141" y="1767458"/>
              <a:ext cx="2438400" cy="17348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 name="Group 36"/>
          <p:cNvGrpSpPr/>
          <p:nvPr userDrawn="1"/>
        </p:nvGrpSpPr>
        <p:grpSpPr>
          <a:xfrm>
            <a:off x="8004673" y="9816622"/>
            <a:ext cx="8991525" cy="73575"/>
            <a:chOff x="3784600" y="1767458"/>
            <a:chExt cx="14480941" cy="173485"/>
          </a:xfrm>
        </p:grpSpPr>
        <p:sp>
          <p:nvSpPr>
            <p:cNvPr id="38" name="Rectangle 37"/>
            <p:cNvSpPr/>
            <p:nvPr/>
          </p:nvSpPr>
          <p:spPr>
            <a:xfrm>
              <a:off x="3784600" y="1767458"/>
              <a:ext cx="2438400" cy="17348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6172200" y="1767458"/>
              <a:ext cx="2438400" cy="173485"/>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a:off x="8610600" y="1767458"/>
              <a:ext cx="2438400" cy="173485"/>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p:nvSpPr>
          <p:spPr>
            <a:xfrm>
              <a:off x="10998200" y="1767458"/>
              <a:ext cx="2438400" cy="173485"/>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a:off x="13439541" y="1767458"/>
              <a:ext cx="2438400" cy="173485"/>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p:nvSpPr>
          <p:spPr>
            <a:xfrm>
              <a:off x="15827141" y="1767458"/>
              <a:ext cx="2438400" cy="17348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3" name="Picture 62"/>
          <p:cNvPicPr>
            <a:picLocks noChangeAspect="1"/>
          </p:cNvPicPr>
          <p:nvPr userDrawn="1"/>
        </p:nvPicPr>
        <p:blipFill rotWithShape="1">
          <a:blip r:embed="rId2">
            <a:extLst>
              <a:ext uri="{28A0092B-C50C-407E-A947-70E740481C1C}">
                <a14:useLocalDpi xmlns:a14="http://schemas.microsoft.com/office/drawing/2010/main" val="0"/>
              </a:ext>
            </a:extLst>
          </a:blip>
          <a:srcRect l="40964" t="3271" r="1648"/>
          <a:stretch/>
        </p:blipFill>
        <p:spPr>
          <a:xfrm>
            <a:off x="6096000" y="0"/>
            <a:ext cx="6096000" cy="6858000"/>
          </a:xfrm>
          <a:prstGeom prst="rect">
            <a:avLst/>
          </a:prstGeom>
        </p:spPr>
      </p:pic>
      <p:sp>
        <p:nvSpPr>
          <p:cNvPr id="45" name="TextBox 44"/>
          <p:cNvSpPr txBox="1"/>
          <p:nvPr userDrawn="1"/>
        </p:nvSpPr>
        <p:spPr>
          <a:xfrm>
            <a:off x="6095191" y="4795838"/>
            <a:ext cx="6096000" cy="1147762"/>
          </a:xfrm>
          <a:prstGeom prst="rect">
            <a:avLst/>
          </a:prstGeom>
          <a:solidFill>
            <a:schemeClr val="accent1"/>
          </a:solidFill>
          <a:ln w="152400">
            <a:noFill/>
            <a:miter lim="800000"/>
          </a:ln>
        </p:spPr>
        <p:txBody>
          <a:bodyPr wrap="square" lIns="365760" tIns="182880" rIns="365760" bIns="182880" rtlCol="0" anchor="ctr" anchorCtr="0">
            <a:no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latin typeface="Open Sans" charset="0"/>
                <a:ea typeface="Open Sans" charset="0"/>
                <a:cs typeface="Open Sans" charset="0"/>
              </a:rPr>
              <a:t>Special callout here</a:t>
            </a:r>
            <a:r>
              <a:rPr lang="en-US" baseline="0" dirty="0">
                <a:solidFill>
                  <a:schemeClr val="bg1"/>
                </a:solidFill>
                <a:latin typeface="Open Sans" charset="0"/>
                <a:ea typeface="Open Sans" charset="0"/>
                <a:cs typeface="Open Sans" charset="0"/>
              </a:rPr>
              <a:t> if needed, delete if not.</a:t>
            </a:r>
            <a:r>
              <a:rPr lang="en-US" dirty="0">
                <a:solidFill>
                  <a:schemeClr val="bg1"/>
                </a:solidFill>
                <a:latin typeface="Open Sans" charset="0"/>
                <a:ea typeface="Open Sans" charset="0"/>
                <a:cs typeface="Open Sans" charset="0"/>
              </a:rPr>
              <a:t> </a:t>
            </a:r>
            <a:br>
              <a:rPr lang="en-US" dirty="0">
                <a:solidFill>
                  <a:schemeClr val="bg1"/>
                </a:solidFill>
                <a:latin typeface="Open Sans" charset="0"/>
                <a:ea typeface="Open Sans" charset="0"/>
                <a:cs typeface="Open Sans" charset="0"/>
              </a:rPr>
            </a:br>
            <a:r>
              <a:rPr lang="en-US" dirty="0">
                <a:solidFill>
                  <a:schemeClr val="bg1"/>
                </a:solidFill>
                <a:latin typeface="Open Sans" charset="0"/>
                <a:ea typeface="Open Sans" charset="0"/>
                <a:cs typeface="Open Sans" charset="0"/>
              </a:rPr>
              <a:t>Two</a:t>
            </a:r>
            <a:r>
              <a:rPr lang="en-US" baseline="0" dirty="0">
                <a:solidFill>
                  <a:schemeClr val="bg1"/>
                </a:solidFill>
                <a:latin typeface="Open Sans" charset="0"/>
                <a:ea typeface="Open Sans" charset="0"/>
                <a:cs typeface="Open Sans" charset="0"/>
              </a:rPr>
              <a:t> lines of text only.</a:t>
            </a:r>
            <a:endParaRPr lang="en-US" dirty="0">
              <a:solidFill>
                <a:schemeClr val="bg1"/>
              </a:solidFill>
              <a:latin typeface="Open Sans" charset="0"/>
              <a:ea typeface="Open Sans" charset="0"/>
              <a:cs typeface="Open Sans" charset="0"/>
            </a:endParaRPr>
          </a:p>
        </p:txBody>
      </p:sp>
    </p:spTree>
    <p:extLst>
      <p:ext uri="{BB962C8B-B14F-4D97-AF65-F5344CB8AC3E}">
        <p14:creationId xmlns:p14="http://schemas.microsoft.com/office/powerpoint/2010/main" val="13494021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ig Image Placehol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75202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Alternate">
    <p:bg>
      <p:bgPr>
        <a:solidFill>
          <a:schemeClr val="accent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2700"/>
            <a:ext cx="12190677" cy="6858000"/>
          </a:xfrm>
          <a:prstGeom prst="rect">
            <a:avLst/>
          </a:prstGeom>
        </p:spPr>
      </p:pic>
      <p:sp>
        <p:nvSpPr>
          <p:cNvPr id="2" name="Title 1"/>
          <p:cNvSpPr>
            <a:spLocks noGrp="1"/>
          </p:cNvSpPr>
          <p:nvPr>
            <p:ph type="ctrTitle" hasCustomPrompt="1"/>
          </p:nvPr>
        </p:nvSpPr>
        <p:spPr bwMode="gray">
          <a:xfrm>
            <a:off x="562708" y="1947862"/>
            <a:ext cx="7090117" cy="1706763"/>
          </a:xfrm>
        </p:spPr>
        <p:txBody>
          <a:bodyPr/>
          <a:lstStyle>
            <a:lvl1pPr marL="0" algn="l" defTabSz="456933" rtl="0" eaLnBrk="1" fontAlgn="base" latinLnBrk="0" hangingPunct="1">
              <a:lnSpc>
                <a:spcPct val="80000"/>
              </a:lnSpc>
              <a:spcBef>
                <a:spcPct val="0"/>
              </a:spcBef>
              <a:spcAft>
                <a:spcPts val="0"/>
              </a:spcAft>
              <a:defRPr lang="en-US" sz="4400" b="0" kern="1200" baseline="0" dirty="0">
                <a:solidFill>
                  <a:srgbClr val="FFFFFF"/>
                </a:solidFill>
                <a:latin typeface="+mj-lt"/>
                <a:ea typeface="ＭＳ Ｐゴシック" pitchFamily="34" charset="-128"/>
                <a:cs typeface="Tw Cen MT"/>
              </a:defRPr>
            </a:lvl1pPr>
          </a:lstStyle>
          <a:p>
            <a:r>
              <a:rPr lang="en-US" dirty="0"/>
              <a:t>Click to add title</a:t>
            </a:r>
          </a:p>
        </p:txBody>
      </p:sp>
      <p:sp>
        <p:nvSpPr>
          <p:cNvPr id="3" name="Subtitle 2"/>
          <p:cNvSpPr>
            <a:spLocks noGrp="1"/>
          </p:cNvSpPr>
          <p:nvPr>
            <p:ph type="subTitle" idx="1" hasCustomPrompt="1"/>
          </p:nvPr>
        </p:nvSpPr>
        <p:spPr bwMode="gray">
          <a:xfrm>
            <a:off x="562708" y="3656012"/>
            <a:ext cx="7110047" cy="295125"/>
          </a:xfrm>
          <a:prstGeom prst="rect">
            <a:avLst/>
          </a:prstGeom>
        </p:spPr>
        <p:txBody>
          <a:bodyPr vert="horz" lIns="0" tIns="0" rIns="0" bIns="0" rtlCol="0" anchor="b" anchorCtr="0">
            <a:noAutofit/>
          </a:bodyPr>
          <a:lstStyle>
            <a:lvl1pPr marL="0" indent="0" algn="l" defTabSz="457200" rtl="0" eaLnBrk="1" latinLnBrk="0" hangingPunct="1">
              <a:lnSpc>
                <a:spcPct val="80000"/>
              </a:lnSpc>
              <a:spcBef>
                <a:spcPct val="0"/>
              </a:spcBef>
              <a:spcAft>
                <a:spcPts val="0"/>
              </a:spcAft>
              <a:buNone/>
              <a:defRPr lang="en-US" sz="2400" kern="1200" dirty="0">
                <a:solidFill>
                  <a:schemeClr val="bg1"/>
                </a:solidFill>
                <a:latin typeface="+mn-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a:t>
            </a:r>
          </a:p>
        </p:txBody>
      </p:sp>
      <p:sp>
        <p:nvSpPr>
          <p:cNvPr id="4" name="Date Placeholder 3"/>
          <p:cNvSpPr>
            <a:spLocks noGrp="1"/>
          </p:cNvSpPr>
          <p:nvPr>
            <p:ph type="dt" sz="half" idx="10"/>
          </p:nvPr>
        </p:nvSpPr>
        <p:spPr bwMode="gray">
          <a:xfrm>
            <a:off x="562708" y="4877855"/>
            <a:ext cx="5398476" cy="365125"/>
          </a:xfrm>
          <a:prstGeom prst="rect">
            <a:avLst/>
          </a:prstGeom>
        </p:spPr>
        <p:txBody>
          <a:bodyPr wrap="none" lIns="0" tIns="0" rIns="0" bIns="0"/>
          <a:lstStyle>
            <a:lvl1pPr marL="0" algn="l" defTabSz="457200" rtl="0" eaLnBrk="1" latinLnBrk="0" hangingPunct="1">
              <a:lnSpc>
                <a:spcPct val="80000"/>
              </a:lnSpc>
              <a:defRPr lang="en-US" sz="1800" b="1" kern="1200" cap="none" spc="100" smtClean="0">
                <a:solidFill>
                  <a:schemeClr val="bg1"/>
                </a:solidFill>
                <a:latin typeface="+mn-lt"/>
                <a:ea typeface="+mn-ea"/>
                <a:cs typeface="+mn-cs"/>
              </a:defRPr>
            </a:lvl1pPr>
          </a:lstStyle>
          <a:p>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8492" y="258945"/>
            <a:ext cx="2539593" cy="817296"/>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77255" y="6368069"/>
            <a:ext cx="729040" cy="234621"/>
          </a:xfrm>
          <a:prstGeom prst="rect">
            <a:avLst/>
          </a:prstGeom>
        </p:spPr>
      </p:pic>
    </p:spTree>
    <p:extLst>
      <p:ext uri="{BB962C8B-B14F-4D97-AF65-F5344CB8AC3E}">
        <p14:creationId xmlns:p14="http://schemas.microsoft.com/office/powerpoint/2010/main" val="30944413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a:t>Click to edit master title style</a:t>
            </a:r>
          </a:p>
        </p:txBody>
      </p:sp>
      <p:sp>
        <p:nvSpPr>
          <p:cNvPr id="9" name="Slide Number Placeholder 11"/>
          <p:cNvSpPr>
            <a:spLocks noGrp="1"/>
          </p:cNvSpPr>
          <p:nvPr>
            <p:ph type="sldNum" sz="quarter" idx="4"/>
          </p:nvPr>
        </p:nvSpPr>
        <p:spPr>
          <a:xfrm>
            <a:off x="562708" y="6474872"/>
            <a:ext cx="573962" cy="164592"/>
          </a:xfrm>
          <a:prstGeom prst="rect">
            <a:avLst/>
          </a:prstGeom>
        </p:spPr>
        <p:txBody>
          <a:bodyPr vert="horz" lIns="0" tIns="0" rIns="0" bIns="0" rtlCol="0" anchor="b" anchorCtr="0"/>
          <a:lstStyle>
            <a:lvl1pPr algn="r">
              <a:defRPr sz="1200">
                <a:solidFill>
                  <a:schemeClr val="tx1"/>
                </a:solidFill>
              </a:defRPr>
            </a:lvl1pPr>
          </a:lstStyle>
          <a:p>
            <a:pPr algn="l"/>
            <a:fld id="{B12F0903-890B-4C35-9B9D-74D7E165CC59}" type="slidenum">
              <a:rPr lang="en-US" smtClean="0"/>
              <a:pPr algn="l"/>
              <a:t>‹#›</a:t>
            </a:fld>
            <a:endParaRPr lang="en-US" dirty="0"/>
          </a:p>
        </p:txBody>
      </p:sp>
      <p:sp>
        <p:nvSpPr>
          <p:cNvPr id="5" name="Content Placeholder 4"/>
          <p:cNvSpPr>
            <a:spLocks noGrp="1"/>
          </p:cNvSpPr>
          <p:nvPr>
            <p:ph sz="quarter" idx="10"/>
          </p:nvPr>
        </p:nvSpPr>
        <p:spPr>
          <a:xfrm>
            <a:off x="562708" y="1920240"/>
            <a:ext cx="10466363" cy="37490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77255" y="6368068"/>
            <a:ext cx="729040" cy="234620"/>
          </a:xfrm>
          <a:prstGeom prst="rect">
            <a:avLst/>
          </a:prstGeom>
        </p:spPr>
      </p:pic>
    </p:spTree>
    <p:extLst>
      <p:ext uri="{BB962C8B-B14F-4D97-AF65-F5344CB8AC3E}">
        <p14:creationId xmlns:p14="http://schemas.microsoft.com/office/powerpoint/2010/main" val="10464448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Callout P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2708" y="404814"/>
            <a:ext cx="7500032" cy="297920"/>
          </a:xfrm>
        </p:spPr>
        <p:txBody>
          <a:bodyPr/>
          <a:lstStyle>
            <a:lvl1pPr>
              <a:defRPr>
                <a:solidFill>
                  <a:schemeClr val="tx1"/>
                </a:solidFill>
              </a:defRPr>
            </a:lvl1pPr>
          </a:lstStyle>
          <a:p>
            <a:r>
              <a:rPr lang="en-US" dirty="0"/>
              <a:t>Enter slide title here</a:t>
            </a:r>
          </a:p>
        </p:txBody>
      </p:sp>
      <p:sp>
        <p:nvSpPr>
          <p:cNvPr id="31" name="Text Placeholder 30"/>
          <p:cNvSpPr>
            <a:spLocks noGrp="1"/>
          </p:cNvSpPr>
          <p:nvPr>
            <p:ph type="body" sz="quarter" idx="10" hasCustomPrompt="1"/>
          </p:nvPr>
        </p:nvSpPr>
        <p:spPr>
          <a:xfrm>
            <a:off x="562708" y="1121832"/>
            <a:ext cx="7501986" cy="657225"/>
          </a:xfrm>
          <a:prstGeom prst="rect">
            <a:avLst/>
          </a:prstGeom>
        </p:spPr>
        <p:txBody>
          <a:bodyPr/>
          <a:lstStyle>
            <a:lvl1pPr marL="0" algn="l" defTabSz="456933" rtl="0" eaLnBrk="1" fontAlgn="base" latinLnBrk="0" hangingPunct="1">
              <a:lnSpc>
                <a:spcPct val="80000"/>
              </a:lnSpc>
              <a:spcBef>
                <a:spcPct val="0"/>
              </a:spcBef>
              <a:spcAft>
                <a:spcPts val="1200"/>
              </a:spcAft>
              <a:buNone/>
              <a:defRPr lang="en-US" sz="4400" b="0" kern="1200" baseline="0" dirty="0" smtClean="0">
                <a:solidFill>
                  <a:srgbClr val="E4002B"/>
                </a:solidFill>
                <a:latin typeface="+mj-lt"/>
                <a:ea typeface="ＭＳ Ｐゴシック" pitchFamily="34" charset="-128"/>
                <a:cs typeface="Tw Cen MT"/>
              </a:defRPr>
            </a:lvl1pPr>
          </a:lstStyle>
          <a:p>
            <a:pPr lvl="0"/>
            <a:r>
              <a:rPr lang="en-US" dirty="0"/>
              <a:t>click here to add text</a:t>
            </a:r>
          </a:p>
        </p:txBody>
      </p:sp>
      <p:sp>
        <p:nvSpPr>
          <p:cNvPr id="32" name="Slide Number Placeholder 11"/>
          <p:cNvSpPr>
            <a:spLocks noGrp="1"/>
          </p:cNvSpPr>
          <p:nvPr>
            <p:ph type="sldNum" sz="quarter" idx="4"/>
          </p:nvPr>
        </p:nvSpPr>
        <p:spPr>
          <a:xfrm>
            <a:off x="562708" y="6474872"/>
            <a:ext cx="573962" cy="164592"/>
          </a:xfrm>
          <a:prstGeom prst="rect">
            <a:avLst/>
          </a:prstGeom>
        </p:spPr>
        <p:txBody>
          <a:bodyPr vert="horz" lIns="0" tIns="0" rIns="0" bIns="0" rtlCol="0" anchor="b" anchorCtr="0"/>
          <a:lstStyle>
            <a:lvl1pPr algn="r">
              <a:defRPr sz="1200">
                <a:solidFill>
                  <a:schemeClr val="tx1"/>
                </a:solidFill>
              </a:defRPr>
            </a:lvl1pPr>
          </a:lstStyle>
          <a:p>
            <a:pPr algn="l"/>
            <a:fld id="{B12F0903-890B-4C35-9B9D-74D7E165CC59}" type="slidenum">
              <a:rPr lang="en-US" smtClean="0"/>
              <a:pPr algn="l"/>
              <a:t>‹#›</a:t>
            </a:fld>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77255" y="6368068"/>
            <a:ext cx="729040" cy="234620"/>
          </a:xfrm>
          <a:prstGeom prst="rect">
            <a:avLst/>
          </a:prstGeom>
        </p:spPr>
      </p:pic>
    </p:spTree>
    <p:extLst>
      <p:ext uri="{BB962C8B-B14F-4D97-AF65-F5344CB8AC3E}">
        <p14:creationId xmlns:p14="http://schemas.microsoft.com/office/powerpoint/2010/main" val="35922179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Big Image Placeholder">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1" y="0"/>
            <a:ext cx="7891930" cy="6858000"/>
          </a:xfrm>
          <a:effectLst/>
        </p:spPr>
        <p:txBody>
          <a:bodyPr>
            <a:normAutofit/>
          </a:bodyPr>
          <a:lstStyle>
            <a:lvl1pPr marL="0" indent="0">
              <a:buNone/>
              <a:defRPr sz="21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3063407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Light 2 Col w/Bkg">
    <p:spTree>
      <p:nvGrpSpPr>
        <p:cNvPr id="1" name=""/>
        <p:cNvGrpSpPr/>
        <p:nvPr/>
      </p:nvGrpSpPr>
      <p:grpSpPr>
        <a:xfrm>
          <a:off x="0" y="0"/>
          <a:ext cx="0" cy="0"/>
          <a:chOff x="0" y="0"/>
          <a:chExt cx="0" cy="0"/>
        </a:xfrm>
      </p:grpSpPr>
      <p:sp>
        <p:nvSpPr>
          <p:cNvPr id="7" name="Text Placeholder 6"/>
          <p:cNvSpPr>
            <a:spLocks noGrp="1"/>
          </p:cNvSpPr>
          <p:nvPr>
            <p:ph type="body" sz="quarter" idx="14" hasCustomPrompt="1"/>
          </p:nvPr>
        </p:nvSpPr>
        <p:spPr>
          <a:xfrm>
            <a:off x="609600" y="705678"/>
            <a:ext cx="10058400" cy="683264"/>
          </a:xfrm>
        </p:spPr>
        <p:txBody>
          <a:bodyPr wrap="square" tIns="91440" bIns="91440">
            <a:spAutoFit/>
          </a:bodyPr>
          <a:lstStyle>
            <a:lvl1pPr marL="0" indent="0">
              <a:buNone/>
              <a:defRPr lang="en-US" sz="3600" b="0" kern="1200" dirty="0">
                <a:solidFill>
                  <a:schemeClr val="accent1"/>
                </a:solidFill>
                <a:latin typeface="Open Sans" charset="0"/>
                <a:ea typeface="Open Sans" charset="0"/>
                <a:cs typeface="Open Sans" charset="0"/>
              </a:defRPr>
            </a:lvl1pPr>
            <a:lvl2pPr marL="457200" indent="0">
              <a:buNone/>
              <a:defRPr/>
            </a:lvl2pPr>
            <a:lvl3pPr marL="914400" indent="0">
              <a:buNone/>
              <a:defRPr/>
            </a:lvl3pPr>
            <a:lvl4pPr marL="1371600" indent="0">
              <a:buNone/>
              <a:defRPr/>
            </a:lvl4pPr>
            <a:lvl5pPr marL="1828800" indent="0">
              <a:buNone/>
              <a:defRPr/>
            </a:lvl5pPr>
          </a:lstStyle>
          <a:p>
            <a:pPr marL="0" lvl="0" indent="0" algn="l" defTabSz="914400" rtl="0" eaLnBrk="1" latinLnBrk="0" hangingPunct="1">
              <a:buFont typeface="Arial" charset="0"/>
              <a:buNone/>
            </a:pPr>
            <a:r>
              <a:rPr lang="en-US" dirty="0"/>
              <a:t>Heavy content slide sentence case headline</a:t>
            </a:r>
          </a:p>
        </p:txBody>
      </p:sp>
      <p:sp>
        <p:nvSpPr>
          <p:cNvPr id="9" name="Text Placeholder 8"/>
          <p:cNvSpPr>
            <a:spLocks noGrp="1"/>
          </p:cNvSpPr>
          <p:nvPr>
            <p:ph type="body" sz="quarter" idx="15" hasCustomPrompt="1"/>
          </p:nvPr>
        </p:nvSpPr>
        <p:spPr>
          <a:xfrm>
            <a:off x="609600" y="1371600"/>
            <a:ext cx="4572000" cy="646331"/>
          </a:xfrm>
        </p:spPr>
        <p:txBody>
          <a:bodyPr tIns="182880" bIns="182880" anchor="b" anchorCtr="0">
            <a:spAutoFit/>
          </a:bodyPr>
          <a:lstStyle>
            <a:lvl1pPr>
              <a:defRPr lang="en-US" sz="2000" b="1" kern="1200" dirty="0" smtClean="0">
                <a:solidFill>
                  <a:schemeClr val="accent3"/>
                </a:solidFill>
                <a:latin typeface="Open Sans" charset="0"/>
                <a:ea typeface="Open Sans" charset="0"/>
                <a:cs typeface="Open Sans" charset="0"/>
              </a:defRPr>
            </a:lvl1pPr>
          </a:lstStyle>
          <a:p>
            <a:pPr marL="0" lvl="0" indent="0" algn="l" defTabSz="914400" rtl="0" eaLnBrk="1" latinLnBrk="0" hangingPunct="1">
              <a:buFont typeface="Arial" charset="0"/>
              <a:buNone/>
            </a:pPr>
            <a:r>
              <a:rPr lang="en-US" dirty="0" err="1"/>
              <a:t>Subheadline</a:t>
            </a:r>
            <a:r>
              <a:rPr lang="en-US" dirty="0"/>
              <a:t> here</a:t>
            </a:r>
          </a:p>
        </p:txBody>
      </p:sp>
      <p:sp>
        <p:nvSpPr>
          <p:cNvPr id="15" name="Text Placeholder 14"/>
          <p:cNvSpPr>
            <a:spLocks noGrp="1"/>
          </p:cNvSpPr>
          <p:nvPr>
            <p:ph type="body" sz="quarter" idx="17" hasCustomPrompt="1"/>
          </p:nvPr>
        </p:nvSpPr>
        <p:spPr>
          <a:xfrm>
            <a:off x="609600" y="2017931"/>
            <a:ext cx="10058400" cy="1261884"/>
          </a:xfrm>
        </p:spPr>
        <p:txBody>
          <a:bodyPr wrap="square" tIns="91440" bIns="91440">
            <a:spAutoFit/>
          </a:bodyPr>
          <a:lstStyle>
            <a:lvl1pPr marL="0" indent="0">
              <a:lnSpc>
                <a:spcPts val="2800"/>
              </a:lnSpc>
              <a:buNone/>
              <a:defRPr lang="en-US" sz="1800" b="0" kern="1200" smtClean="0">
                <a:solidFill>
                  <a:schemeClr val="accent3"/>
                </a:solidFill>
                <a:latin typeface="Open Sans" charset="0"/>
                <a:ea typeface="Open Sans" charset="0"/>
                <a:cs typeface="Open Sans" charset="0"/>
              </a:defRPr>
            </a:lvl1pPr>
            <a:lvl2pPr marL="457200" indent="0">
              <a:buNone/>
              <a:defRPr lang="en-US" sz="1800" b="0" kern="1200" smtClean="0">
                <a:solidFill>
                  <a:schemeClr val="accent3"/>
                </a:solidFill>
                <a:latin typeface="Open Sans" charset="0"/>
                <a:ea typeface="Open Sans" charset="0"/>
                <a:cs typeface="Open Sans" charset="0"/>
              </a:defRPr>
            </a:lvl2pPr>
            <a:lvl3pPr marL="914400" indent="0">
              <a:buNone/>
              <a:defRPr lang="en-US" sz="1800" b="0" kern="1200" smtClean="0">
                <a:solidFill>
                  <a:schemeClr val="accent3"/>
                </a:solidFill>
                <a:latin typeface="Open Sans" charset="0"/>
                <a:ea typeface="Open Sans" charset="0"/>
                <a:cs typeface="Open Sans" charset="0"/>
              </a:defRPr>
            </a:lvl3pPr>
            <a:lvl4pPr marL="1371600" indent="0">
              <a:buNone/>
              <a:defRPr lang="en-US" sz="1800" b="0" kern="1200" smtClean="0">
                <a:solidFill>
                  <a:schemeClr val="accent3"/>
                </a:solidFill>
                <a:latin typeface="Open Sans" charset="0"/>
                <a:ea typeface="Open Sans" charset="0"/>
                <a:cs typeface="Open Sans" charset="0"/>
              </a:defRPr>
            </a:lvl4pPr>
            <a:lvl5pPr marL="1828800" indent="0">
              <a:buNone/>
              <a:defRPr lang="en-US" sz="1800" b="0" kern="1200">
                <a:solidFill>
                  <a:schemeClr val="accent3"/>
                </a:solidFill>
                <a:latin typeface="Open Sans" charset="0"/>
                <a:ea typeface="Open Sans" charset="0"/>
                <a:cs typeface="Open Sans"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a:t>
            </a:r>
            <a:r>
              <a:rPr lang="en-US" dirty="0"/>
              <a:t>.</a:t>
            </a:r>
          </a:p>
        </p:txBody>
      </p:sp>
    </p:spTree>
    <p:extLst>
      <p:ext uri="{BB962C8B-B14F-4D97-AF65-F5344CB8AC3E}">
        <p14:creationId xmlns:p14="http://schemas.microsoft.com/office/powerpoint/2010/main" val="306266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Light 2 Col">
    <p:bg>
      <p:bgPr>
        <a:gradFill>
          <a:gsLst>
            <a:gs pos="0">
              <a:schemeClr val="bg1"/>
            </a:gs>
            <a:gs pos="100000">
              <a:schemeClr val="bg1">
                <a:lumMod val="85000"/>
                <a:alpha val="20000"/>
              </a:schemeClr>
            </a:gs>
          </a:gsLst>
          <a:lin ang="5400000" scaled="1"/>
        </a:gra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4" hasCustomPrompt="1"/>
          </p:nvPr>
        </p:nvSpPr>
        <p:spPr>
          <a:xfrm>
            <a:off x="609600" y="705678"/>
            <a:ext cx="4572000" cy="997196"/>
          </a:xfrm>
        </p:spPr>
        <p:txBody>
          <a:bodyPr lIns="0" tIns="0" rIns="0" bIns="0">
            <a:spAutoFit/>
          </a:bodyPr>
          <a:lstStyle>
            <a:lvl1pPr marL="0" indent="0" algn="l">
              <a:buNone/>
              <a:defRPr lang="en-US" sz="3600" b="0" i="0" kern="1200" dirty="0">
                <a:solidFill>
                  <a:schemeClr val="accent1"/>
                </a:solidFill>
                <a:latin typeface="Open Sans Light" charset="0"/>
                <a:ea typeface="Open Sans Light" charset="0"/>
                <a:cs typeface="Open Sans Light" charset="0"/>
              </a:defRPr>
            </a:lvl1pPr>
            <a:lvl2pPr marL="457200" indent="0">
              <a:buNone/>
              <a:defRPr/>
            </a:lvl2pPr>
            <a:lvl3pPr marL="914400" indent="0">
              <a:buNone/>
              <a:defRPr/>
            </a:lvl3pPr>
            <a:lvl4pPr marL="1371600" indent="0">
              <a:buNone/>
              <a:defRPr/>
            </a:lvl4pPr>
            <a:lvl5pPr marL="1828800" indent="0">
              <a:buNone/>
              <a:defRPr/>
            </a:lvl5pPr>
          </a:lstStyle>
          <a:p>
            <a:pPr marL="0" lvl="0" indent="0" algn="l" defTabSz="914400" rtl="0" eaLnBrk="1" latinLnBrk="0" hangingPunct="1">
              <a:buFont typeface="Arial" charset="0"/>
              <a:buNone/>
            </a:pPr>
            <a:r>
              <a:rPr lang="en-US" dirty="0"/>
              <a:t>Sentence case headline here</a:t>
            </a:r>
          </a:p>
        </p:txBody>
      </p:sp>
      <p:sp>
        <p:nvSpPr>
          <p:cNvPr id="9" name="Text Placeholder 8"/>
          <p:cNvSpPr>
            <a:spLocks noGrp="1"/>
          </p:cNvSpPr>
          <p:nvPr>
            <p:ph type="body" sz="quarter" idx="15" hasCustomPrompt="1"/>
          </p:nvPr>
        </p:nvSpPr>
        <p:spPr>
          <a:xfrm>
            <a:off x="609600" y="1702874"/>
            <a:ext cx="4572000" cy="563231"/>
          </a:xfrm>
        </p:spPr>
        <p:txBody>
          <a:bodyPr lIns="0" tIns="182880" rIns="0" bIns="182880" anchor="b" anchorCtr="0">
            <a:spAutoFit/>
          </a:bodyPr>
          <a:lstStyle>
            <a:lvl1pPr>
              <a:defRPr lang="en-US" sz="1400" b="1" kern="1200" dirty="0" smtClean="0">
                <a:solidFill>
                  <a:schemeClr val="accent3"/>
                </a:solidFill>
                <a:latin typeface="Open Sans" charset="0"/>
                <a:ea typeface="Open Sans" charset="0"/>
                <a:cs typeface="Open Sans" charset="0"/>
              </a:defRPr>
            </a:lvl1pPr>
          </a:lstStyle>
          <a:p>
            <a:pPr marL="0" lvl="0" indent="0" algn="l" defTabSz="914400" rtl="0" eaLnBrk="1" latinLnBrk="0" hangingPunct="1">
              <a:buFont typeface="Arial" charset="0"/>
              <a:buNone/>
            </a:pPr>
            <a:r>
              <a:rPr lang="en-US" dirty="0" err="1"/>
              <a:t>Subheadline</a:t>
            </a:r>
            <a:r>
              <a:rPr lang="en-US" dirty="0"/>
              <a:t> here</a:t>
            </a:r>
          </a:p>
        </p:txBody>
      </p:sp>
      <p:sp>
        <p:nvSpPr>
          <p:cNvPr id="13" name="Text Placeholder 12"/>
          <p:cNvSpPr>
            <a:spLocks noGrp="1"/>
          </p:cNvSpPr>
          <p:nvPr>
            <p:ph type="body" sz="quarter" idx="16" hasCustomPrompt="1"/>
          </p:nvPr>
        </p:nvSpPr>
        <p:spPr>
          <a:xfrm>
            <a:off x="609600" y="2266105"/>
            <a:ext cx="4572000" cy="1456809"/>
          </a:xfrm>
        </p:spPr>
        <p:txBody>
          <a:bodyPr lIns="0" tIns="91440" rIns="0" bIns="182880">
            <a:spAutoFit/>
          </a:bodyPr>
          <a:lstStyle>
            <a:lvl1pPr marL="285750" marR="0" indent="-285750" algn="l" defTabSz="914400" rtl="0" eaLnBrk="1" fontAlgn="auto" latinLnBrk="0" hangingPunct="1">
              <a:lnSpc>
                <a:spcPts val="2000"/>
              </a:lnSpc>
              <a:spcBef>
                <a:spcPts val="0"/>
              </a:spcBef>
              <a:spcAft>
                <a:spcPts val="0"/>
              </a:spcAft>
              <a:buClr>
                <a:schemeClr val="accent1"/>
              </a:buClr>
              <a:buSzPct val="120000"/>
              <a:buFont typeface="Arial" charset="0"/>
              <a:buChar char="•"/>
              <a:tabLst/>
              <a:defRPr lang="en-US" sz="1400" b="0" kern="1200" baseline="0" dirty="0" smtClean="0">
                <a:solidFill>
                  <a:schemeClr val="accent3"/>
                </a:solidFill>
                <a:latin typeface="Open Sans" charset="0"/>
                <a:ea typeface="Open Sans" charset="0"/>
                <a:cs typeface="Open Sans" charset="0"/>
              </a:defRPr>
            </a:lvl1pPr>
            <a:lvl2pPr marL="228600" indent="-228600">
              <a:defRPr/>
            </a:lvl2pPr>
          </a:lstStyle>
          <a:p>
            <a:pPr marL="285750" marR="0" lvl="0" indent="-285750" algn="l" defTabSz="914400" rtl="0" eaLnBrk="1" fontAlgn="auto" latinLnBrk="0" hangingPunct="1">
              <a:lnSpc>
                <a:spcPts val="2400"/>
              </a:lnSpc>
              <a:spcBef>
                <a:spcPts val="1000"/>
              </a:spcBef>
              <a:spcAft>
                <a:spcPts val="0"/>
              </a:spcAft>
              <a:buClr>
                <a:schemeClr val="accent1"/>
              </a:buClr>
              <a:buSzPct val="120000"/>
              <a:buFont typeface="Arial" charset="0"/>
              <a:buChar char="•"/>
              <a:tabLst/>
            </a:pPr>
            <a:r>
              <a:rPr lang="en-US" dirty="0"/>
              <a:t>Bullet list item here</a:t>
            </a:r>
          </a:p>
          <a:p>
            <a:pPr marL="285750" marR="0" lvl="0" indent="-285750" algn="l" defTabSz="914400" rtl="0" eaLnBrk="1" fontAlgn="auto" latinLnBrk="0" hangingPunct="1">
              <a:lnSpc>
                <a:spcPts val="2400"/>
              </a:lnSpc>
              <a:spcBef>
                <a:spcPts val="1000"/>
              </a:spcBef>
              <a:spcAft>
                <a:spcPts val="0"/>
              </a:spcAft>
              <a:buClr>
                <a:schemeClr val="accent1"/>
              </a:buClr>
              <a:buSzPct val="120000"/>
              <a:buFont typeface="Arial" charset="0"/>
              <a:buChar char="•"/>
              <a:tabLst/>
              <a:defRPr/>
            </a:pPr>
            <a:r>
              <a:rPr lang="en-US" dirty="0"/>
              <a:t>Bullet list item here</a:t>
            </a:r>
          </a:p>
          <a:p>
            <a:pPr marL="285750" marR="0" lvl="0" indent="-285750" algn="l" defTabSz="914400" rtl="0" eaLnBrk="1" fontAlgn="auto" latinLnBrk="0" hangingPunct="1">
              <a:lnSpc>
                <a:spcPts val="2400"/>
              </a:lnSpc>
              <a:spcBef>
                <a:spcPts val="1000"/>
              </a:spcBef>
              <a:spcAft>
                <a:spcPts val="0"/>
              </a:spcAft>
              <a:buClr>
                <a:schemeClr val="accent1"/>
              </a:buClr>
              <a:buSzPct val="120000"/>
              <a:buFont typeface="Arial" charset="0"/>
              <a:buChar char="•"/>
              <a:tabLst/>
              <a:defRPr/>
            </a:pPr>
            <a:r>
              <a:rPr lang="en-US" dirty="0"/>
              <a:t>Bullet list item here</a:t>
            </a:r>
          </a:p>
        </p:txBody>
      </p:sp>
      <p:sp>
        <p:nvSpPr>
          <p:cNvPr id="15" name="Text Placeholder 14"/>
          <p:cNvSpPr>
            <a:spLocks noGrp="1"/>
          </p:cNvSpPr>
          <p:nvPr>
            <p:ph type="body" sz="quarter" idx="17" hasCustomPrompt="1"/>
          </p:nvPr>
        </p:nvSpPr>
        <p:spPr>
          <a:xfrm>
            <a:off x="609600" y="3730663"/>
            <a:ext cx="4572000" cy="1467068"/>
          </a:xfrm>
        </p:spPr>
        <p:txBody>
          <a:bodyPr lIns="0" tIns="91440" rIns="0" bIns="91440">
            <a:spAutoFit/>
          </a:bodyPr>
          <a:lstStyle>
            <a:lvl1pPr marL="0" indent="0">
              <a:lnSpc>
                <a:spcPts val="2000"/>
              </a:lnSpc>
              <a:buNone/>
              <a:defRPr lang="en-US" sz="1400" b="0" kern="1200" smtClean="0">
                <a:solidFill>
                  <a:schemeClr val="accent3"/>
                </a:solidFill>
                <a:latin typeface="Open Sans" charset="0"/>
                <a:ea typeface="Open Sans" charset="0"/>
                <a:cs typeface="Open Sans" charset="0"/>
              </a:defRPr>
            </a:lvl1pPr>
            <a:lvl2pPr marL="457200" indent="0">
              <a:buNone/>
              <a:defRPr lang="en-US" sz="1800" b="0" kern="1200" smtClean="0">
                <a:solidFill>
                  <a:schemeClr val="accent3"/>
                </a:solidFill>
                <a:latin typeface="Open Sans" charset="0"/>
                <a:ea typeface="Open Sans" charset="0"/>
                <a:cs typeface="Open Sans" charset="0"/>
              </a:defRPr>
            </a:lvl2pPr>
            <a:lvl3pPr marL="914400" indent="0">
              <a:buNone/>
              <a:defRPr lang="en-US" sz="1800" b="0" kern="1200" smtClean="0">
                <a:solidFill>
                  <a:schemeClr val="accent3"/>
                </a:solidFill>
                <a:latin typeface="Open Sans" charset="0"/>
                <a:ea typeface="Open Sans" charset="0"/>
                <a:cs typeface="Open Sans" charset="0"/>
              </a:defRPr>
            </a:lvl3pPr>
            <a:lvl4pPr marL="1371600" indent="0">
              <a:buNone/>
              <a:defRPr lang="en-US" sz="1800" b="0" kern="1200" smtClean="0">
                <a:solidFill>
                  <a:schemeClr val="accent3"/>
                </a:solidFill>
                <a:latin typeface="Open Sans" charset="0"/>
                <a:ea typeface="Open Sans" charset="0"/>
                <a:cs typeface="Open Sans" charset="0"/>
              </a:defRPr>
            </a:lvl4pPr>
            <a:lvl5pPr marL="1828800" indent="0">
              <a:buNone/>
              <a:defRPr lang="en-US" sz="1800" b="0" kern="1200">
                <a:solidFill>
                  <a:schemeClr val="accent3"/>
                </a:solidFill>
                <a:latin typeface="Open Sans" charset="0"/>
                <a:ea typeface="Open Sans" charset="0"/>
                <a:cs typeface="Open Sans"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a:t>
            </a:r>
            <a:r>
              <a:rPr lang="en-US" dirty="0"/>
              <a:t>.</a:t>
            </a:r>
          </a:p>
        </p:txBody>
      </p:sp>
      <p:sp>
        <p:nvSpPr>
          <p:cNvPr id="8" name="Slide Number Placeholder 5"/>
          <p:cNvSpPr txBox="1">
            <a:spLocks/>
          </p:cNvSpPr>
          <p:nvPr userDrawn="1"/>
        </p:nvSpPr>
        <p:spPr>
          <a:xfrm>
            <a:off x="8229600" y="5807075"/>
            <a:ext cx="3352800" cy="365125"/>
          </a:xfrm>
          <a:prstGeom prst="rect">
            <a:avLst/>
          </a:prstGeom>
        </p:spPr>
        <p:txBody>
          <a:bodyPr/>
          <a:lstStyle>
            <a:defPPr>
              <a:defRPr lang="en-US"/>
            </a:defPPr>
            <a:lvl1pPr marL="0" algn="l" defTabSz="914400" rtl="0" eaLnBrk="1" latinLnBrk="0" hangingPunct="1">
              <a:defRPr sz="1800" kern="1200">
                <a:solidFill>
                  <a:srgbClr val="179ED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E451210-E807-9A45-B5AE-4C8D3388E4EA}" type="slidenum">
              <a:rPr lang="en-US" smtClean="0"/>
              <a:t>‹#›</a:t>
            </a:fld>
            <a:endParaRPr lang="en-US" dirty="0"/>
          </a:p>
        </p:txBody>
      </p:sp>
    </p:spTree>
    <p:extLst>
      <p:ext uri="{BB962C8B-B14F-4D97-AF65-F5344CB8AC3E}">
        <p14:creationId xmlns:p14="http://schemas.microsoft.com/office/powerpoint/2010/main" val="1674382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Light 2 Col w/Bkg">
    <p:spTree>
      <p:nvGrpSpPr>
        <p:cNvPr id="1" name=""/>
        <p:cNvGrpSpPr/>
        <p:nvPr/>
      </p:nvGrpSpPr>
      <p:grpSpPr>
        <a:xfrm>
          <a:off x="0" y="0"/>
          <a:ext cx="0" cy="0"/>
          <a:chOff x="0" y="0"/>
          <a:chExt cx="0" cy="0"/>
        </a:xfrm>
      </p:grpSpPr>
      <p:sp>
        <p:nvSpPr>
          <p:cNvPr id="3" name="Text Placeholder 2"/>
          <p:cNvSpPr>
            <a:spLocks noGrp="1"/>
          </p:cNvSpPr>
          <p:nvPr>
            <p:ph type="body" sz="quarter" idx="18" hasCustomPrompt="1"/>
          </p:nvPr>
        </p:nvSpPr>
        <p:spPr>
          <a:xfrm>
            <a:off x="609600" y="685800"/>
            <a:ext cx="10972800" cy="461665"/>
          </a:xfrm>
        </p:spPr>
        <p:txBody>
          <a:bodyPr tIns="91440" bIns="91440">
            <a:spAutoFit/>
          </a:bodyPr>
          <a:lstStyle>
            <a:lvl1pPr marL="0" indent="0" algn="ctr">
              <a:buNone/>
              <a:defRPr lang="en-US" sz="2000" b="1" kern="1200" baseline="0" smtClean="0">
                <a:solidFill>
                  <a:schemeClr val="accent3"/>
                </a:solidFill>
                <a:latin typeface="Open Sans" charset="0"/>
                <a:ea typeface="Open Sans" charset="0"/>
                <a:cs typeface="Open Sans" charset="0"/>
              </a:defRPr>
            </a:lvl1pPr>
          </a:lstStyle>
          <a:p>
            <a:pPr lvl="0"/>
            <a:r>
              <a:rPr lang="en-US" dirty="0"/>
              <a:t>Large graphic or chart slide title here</a:t>
            </a:r>
          </a:p>
        </p:txBody>
      </p:sp>
      <p:sp>
        <p:nvSpPr>
          <p:cNvPr id="5" name="Text Placeholder 4"/>
          <p:cNvSpPr>
            <a:spLocks noGrp="1"/>
          </p:cNvSpPr>
          <p:nvPr>
            <p:ph type="body" sz="quarter" idx="19" hasCustomPrompt="1"/>
          </p:nvPr>
        </p:nvSpPr>
        <p:spPr>
          <a:xfrm>
            <a:off x="609600" y="1160912"/>
            <a:ext cx="10972800" cy="433965"/>
          </a:xfrm>
        </p:spPr>
        <p:txBody>
          <a:bodyPr tIns="91440" bIns="91440">
            <a:spAutoFit/>
          </a:bodyPr>
          <a:lstStyle>
            <a:lvl1pPr marL="0" indent="0" algn="ctr">
              <a:buNone/>
              <a:defRPr lang="en-US" sz="1800" b="0" kern="1200" baseline="0" dirty="0" smtClean="0">
                <a:solidFill>
                  <a:schemeClr val="accent3"/>
                </a:solidFill>
                <a:latin typeface="Open Sans" charset="0"/>
                <a:ea typeface="Open Sans" charset="0"/>
                <a:cs typeface="Open Sans" charset="0"/>
              </a:defRPr>
            </a:lvl1pPr>
          </a:lstStyle>
          <a:p>
            <a:pPr lvl="0"/>
            <a:r>
              <a:rPr lang="en-US" dirty="0"/>
              <a:t>Graphic or chart description here if necessary</a:t>
            </a:r>
          </a:p>
        </p:txBody>
      </p:sp>
    </p:spTree>
    <p:extLst>
      <p:ext uri="{BB962C8B-B14F-4D97-AF65-F5344CB8AC3E}">
        <p14:creationId xmlns:p14="http://schemas.microsoft.com/office/powerpoint/2010/main" val="20902225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13054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alphaModFix amt="40000"/>
            <a:extLst>
              <a:ext uri="{28A0092B-C50C-407E-A947-70E740481C1C}">
                <a14:useLocalDpi xmlns:a14="http://schemas.microsoft.com/office/drawing/2010/main"/>
              </a:ext>
            </a:extLst>
          </a:blip>
          <a:stretch>
            <a:fillRect/>
          </a:stretch>
        </p:blipFill>
        <p:spPr>
          <a:xfrm>
            <a:off x="444490" y="6068835"/>
            <a:ext cx="1464733" cy="575029"/>
          </a:xfrm>
          <a:prstGeom prst="rect">
            <a:avLst/>
          </a:prstGeom>
        </p:spPr>
      </p:pic>
      <p:pic>
        <p:nvPicPr>
          <p:cNvPr id="21" name="Picture 2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617" y="4492175"/>
            <a:ext cx="3886200" cy="1525657"/>
          </a:xfrm>
          <a:prstGeom prst="rect">
            <a:avLst/>
          </a:prstGeom>
        </p:spPr>
      </p:pic>
      <p:pic>
        <p:nvPicPr>
          <p:cNvPr id="22" name="Picture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300729" y="4641597"/>
            <a:ext cx="3848115" cy="1510705"/>
          </a:xfrm>
          <a:prstGeom prst="rect">
            <a:avLst/>
          </a:prstGeom>
        </p:spPr>
      </p:pic>
      <p:grpSp>
        <p:nvGrpSpPr>
          <p:cNvPr id="23" name="Group 22"/>
          <p:cNvGrpSpPr/>
          <p:nvPr userDrawn="1"/>
        </p:nvGrpSpPr>
        <p:grpSpPr>
          <a:xfrm>
            <a:off x="7699873" y="9511822"/>
            <a:ext cx="8991525" cy="73575"/>
            <a:chOff x="3784600" y="1767458"/>
            <a:chExt cx="14480941" cy="173485"/>
          </a:xfrm>
        </p:grpSpPr>
        <p:sp>
          <p:nvSpPr>
            <p:cNvPr id="24" name="Rectangle 23"/>
            <p:cNvSpPr/>
            <p:nvPr/>
          </p:nvSpPr>
          <p:spPr>
            <a:xfrm>
              <a:off x="3784600" y="1767458"/>
              <a:ext cx="2438400" cy="17348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6172200" y="1767458"/>
              <a:ext cx="2438400" cy="173485"/>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8610600" y="1767458"/>
              <a:ext cx="2438400" cy="173485"/>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10998200" y="1767458"/>
              <a:ext cx="2438400" cy="173485"/>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13439541" y="1767458"/>
              <a:ext cx="2438400" cy="173485"/>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15827141" y="1767458"/>
              <a:ext cx="2438400" cy="17348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0" name="Group 29"/>
          <p:cNvGrpSpPr/>
          <p:nvPr userDrawn="1"/>
        </p:nvGrpSpPr>
        <p:grpSpPr>
          <a:xfrm>
            <a:off x="7852273" y="9664222"/>
            <a:ext cx="8991525" cy="73575"/>
            <a:chOff x="3784600" y="1767458"/>
            <a:chExt cx="14480941" cy="173485"/>
          </a:xfrm>
        </p:grpSpPr>
        <p:sp>
          <p:nvSpPr>
            <p:cNvPr id="31" name="Rectangle 30"/>
            <p:cNvSpPr/>
            <p:nvPr/>
          </p:nvSpPr>
          <p:spPr>
            <a:xfrm>
              <a:off x="3784600" y="1767458"/>
              <a:ext cx="2438400" cy="17348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6172200" y="1767458"/>
              <a:ext cx="2438400" cy="173485"/>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8610600" y="1767458"/>
              <a:ext cx="2438400" cy="173485"/>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10998200" y="1767458"/>
              <a:ext cx="2438400" cy="173485"/>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13439541" y="1767458"/>
              <a:ext cx="2438400" cy="173485"/>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15827141" y="1767458"/>
              <a:ext cx="2438400" cy="17348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 name="Group 36"/>
          <p:cNvGrpSpPr/>
          <p:nvPr userDrawn="1"/>
        </p:nvGrpSpPr>
        <p:grpSpPr>
          <a:xfrm>
            <a:off x="8004673" y="9816622"/>
            <a:ext cx="8991525" cy="73575"/>
            <a:chOff x="3784600" y="1767458"/>
            <a:chExt cx="14480941" cy="173485"/>
          </a:xfrm>
        </p:grpSpPr>
        <p:sp>
          <p:nvSpPr>
            <p:cNvPr id="38" name="Rectangle 37"/>
            <p:cNvSpPr/>
            <p:nvPr/>
          </p:nvSpPr>
          <p:spPr>
            <a:xfrm>
              <a:off x="3784600" y="1767458"/>
              <a:ext cx="2438400" cy="17348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6172200" y="1767458"/>
              <a:ext cx="2438400" cy="173485"/>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a:off x="8610600" y="1767458"/>
              <a:ext cx="2438400" cy="173485"/>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p:nvSpPr>
          <p:spPr>
            <a:xfrm>
              <a:off x="10998200" y="1767458"/>
              <a:ext cx="2438400" cy="173485"/>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a:off x="13439541" y="1767458"/>
              <a:ext cx="2438400" cy="173485"/>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p:nvSpPr>
          <p:spPr>
            <a:xfrm>
              <a:off x="15827141" y="1767458"/>
              <a:ext cx="2438400" cy="17348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1" name="Group 50"/>
          <p:cNvGrpSpPr/>
          <p:nvPr userDrawn="1"/>
        </p:nvGrpSpPr>
        <p:grpSpPr>
          <a:xfrm>
            <a:off x="2365873" y="6333489"/>
            <a:ext cx="5486400" cy="45720"/>
            <a:chOff x="4267200" y="5897880"/>
            <a:chExt cx="5486400" cy="45720"/>
          </a:xfrm>
        </p:grpSpPr>
        <p:sp>
          <p:nvSpPr>
            <p:cNvPr id="44" name="Rectangle 43"/>
            <p:cNvSpPr/>
            <p:nvPr userDrawn="1"/>
          </p:nvSpPr>
          <p:spPr>
            <a:xfrm>
              <a:off x="4267200" y="5897880"/>
              <a:ext cx="914400" cy="45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6" name="Rectangle 45"/>
            <p:cNvSpPr/>
            <p:nvPr userDrawn="1"/>
          </p:nvSpPr>
          <p:spPr>
            <a:xfrm>
              <a:off x="5181600" y="5897880"/>
              <a:ext cx="914400" cy="457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7" name="Rectangle 46"/>
            <p:cNvSpPr/>
            <p:nvPr userDrawn="1"/>
          </p:nvSpPr>
          <p:spPr>
            <a:xfrm>
              <a:off x="6096000" y="5897880"/>
              <a:ext cx="914400" cy="457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8" name="Rectangle 47"/>
            <p:cNvSpPr/>
            <p:nvPr userDrawn="1"/>
          </p:nvSpPr>
          <p:spPr>
            <a:xfrm>
              <a:off x="7010400" y="5897880"/>
              <a:ext cx="914400" cy="45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9" name="Rectangle 48"/>
            <p:cNvSpPr/>
            <p:nvPr userDrawn="1"/>
          </p:nvSpPr>
          <p:spPr>
            <a:xfrm>
              <a:off x="7932242" y="5897880"/>
              <a:ext cx="914400" cy="4572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0" name="Rectangle 49"/>
            <p:cNvSpPr/>
            <p:nvPr userDrawn="1"/>
          </p:nvSpPr>
          <p:spPr>
            <a:xfrm>
              <a:off x="8839200" y="5897880"/>
              <a:ext cx="914400" cy="457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pic>
        <p:nvPicPr>
          <p:cNvPr id="53" name="Picture 52"/>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609600" y="766011"/>
            <a:ext cx="1193800" cy="1028700"/>
          </a:xfrm>
          <a:prstGeom prst="rect">
            <a:avLst/>
          </a:prstGeom>
        </p:spPr>
      </p:pic>
      <p:pic>
        <p:nvPicPr>
          <p:cNvPr id="55" name="Picture 54"/>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2438399" y="545622"/>
            <a:ext cx="689811" cy="1083989"/>
          </a:xfrm>
          <a:prstGeom prst="rect">
            <a:avLst/>
          </a:prstGeom>
        </p:spPr>
      </p:pic>
      <p:pic>
        <p:nvPicPr>
          <p:cNvPr id="56" name="Picture 55"/>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2438398" y="1646381"/>
            <a:ext cx="1219201" cy="868219"/>
          </a:xfrm>
          <a:prstGeom prst="rect">
            <a:avLst/>
          </a:prstGeom>
        </p:spPr>
      </p:pic>
      <p:pic>
        <p:nvPicPr>
          <p:cNvPr id="57" name="Picture 56"/>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742636" y="1902597"/>
            <a:ext cx="762000" cy="1092200"/>
          </a:xfrm>
          <a:prstGeom prst="rect">
            <a:avLst/>
          </a:prstGeom>
        </p:spPr>
      </p:pic>
      <p:pic>
        <p:nvPicPr>
          <p:cNvPr id="58" name="Picture 57"/>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742636" y="3179462"/>
            <a:ext cx="1181100" cy="1079500"/>
          </a:xfrm>
          <a:prstGeom prst="rect">
            <a:avLst/>
          </a:prstGeom>
        </p:spPr>
      </p:pic>
      <p:pic>
        <p:nvPicPr>
          <p:cNvPr id="59" name="Picture 58"/>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3251198" y="698499"/>
            <a:ext cx="661863" cy="1096211"/>
          </a:xfrm>
          <a:prstGeom prst="rect">
            <a:avLst/>
          </a:prstGeom>
        </p:spPr>
      </p:pic>
      <p:pic>
        <p:nvPicPr>
          <p:cNvPr id="60" name="Picture 59"/>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2610160" y="2817511"/>
            <a:ext cx="948585" cy="1060183"/>
          </a:xfrm>
          <a:prstGeom prst="rect">
            <a:avLst/>
          </a:prstGeom>
        </p:spPr>
      </p:pic>
      <p:pic>
        <p:nvPicPr>
          <p:cNvPr id="61" name="Picture 60"/>
          <p:cNvPicPr>
            <a:picLocks noChangeAspect="1"/>
          </p:cNvPicPr>
          <p:nvPr userDrawn="1"/>
        </p:nvPicPr>
        <p:blipFill>
          <a:blip r:embed="rId12">
            <a:extLst>
              <a:ext uri="{28A0092B-C50C-407E-A947-70E740481C1C}">
                <a14:useLocalDpi xmlns:a14="http://schemas.microsoft.com/office/drawing/2010/main"/>
              </a:ext>
            </a:extLst>
          </a:blip>
          <a:stretch>
            <a:fillRect/>
          </a:stretch>
        </p:blipFill>
        <p:spPr>
          <a:xfrm>
            <a:off x="2654813" y="4009574"/>
            <a:ext cx="1192770" cy="1019626"/>
          </a:xfrm>
          <a:prstGeom prst="rect">
            <a:avLst/>
          </a:prstGeom>
        </p:spPr>
      </p:pic>
      <p:pic>
        <p:nvPicPr>
          <p:cNvPr id="63" name="Picture 62"/>
          <p:cNvPicPr>
            <a:picLocks noChangeAspect="1"/>
          </p:cNvPicPr>
          <p:nvPr userDrawn="1"/>
        </p:nvPicPr>
        <p:blipFill rotWithShape="1">
          <a:blip r:embed="rId13" cstate="screen">
            <a:extLst>
              <a:ext uri="{28A0092B-C50C-407E-A947-70E740481C1C}">
                <a14:useLocalDpi xmlns:a14="http://schemas.microsoft.com/office/drawing/2010/main"/>
              </a:ext>
            </a:extLst>
          </a:blip>
          <a:srcRect/>
          <a:stretch/>
        </p:blipFill>
        <p:spPr>
          <a:xfrm>
            <a:off x="6096000" y="0"/>
            <a:ext cx="6096000" cy="6858000"/>
          </a:xfrm>
          <a:prstGeom prst="rect">
            <a:avLst/>
          </a:prstGeom>
        </p:spPr>
      </p:pic>
      <p:sp>
        <p:nvSpPr>
          <p:cNvPr id="64" name="Oval 63"/>
          <p:cNvSpPr/>
          <p:nvPr userDrawn="1"/>
        </p:nvSpPr>
        <p:spPr>
          <a:xfrm>
            <a:off x="7997486" y="2282486"/>
            <a:ext cx="2293029" cy="2293029"/>
          </a:xfrm>
          <a:prstGeom prst="ellipse">
            <a:avLst/>
          </a:prstGeom>
          <a:solidFill>
            <a:schemeClr val="bg1"/>
          </a:solidFill>
          <a:ln w="1524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pic>
        <p:nvPicPr>
          <p:cNvPr id="65" name="Picture 64"/>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8547100" y="2914650"/>
            <a:ext cx="1193800" cy="1028700"/>
          </a:xfrm>
          <a:prstGeom prst="rect">
            <a:avLst/>
          </a:prstGeom>
        </p:spPr>
      </p:pic>
      <p:sp>
        <p:nvSpPr>
          <p:cNvPr id="66" name="Slide Number Placeholder 5"/>
          <p:cNvSpPr>
            <a:spLocks noGrp="1"/>
          </p:cNvSpPr>
          <p:nvPr userDrawn="1">
            <p:ph type="sldNum" sz="quarter" idx="12"/>
          </p:nvPr>
        </p:nvSpPr>
        <p:spPr>
          <a:xfrm>
            <a:off x="1882345" y="6436307"/>
            <a:ext cx="3352800" cy="365125"/>
          </a:xfrm>
        </p:spPr>
        <p:txBody>
          <a:bodyPr/>
          <a:lstStyle>
            <a:lvl1pPr>
              <a:defRPr>
                <a:solidFill>
                  <a:schemeClr val="bg1">
                    <a:lumMod val="75000"/>
                  </a:schemeClr>
                </a:solidFill>
              </a:defRPr>
            </a:lvl1pPr>
          </a:lstStyle>
          <a:p>
            <a:r>
              <a:rPr lang="en-US" b="1" dirty="0" err="1"/>
              <a:t>www.buddy.com</a:t>
            </a:r>
            <a:r>
              <a:rPr lang="en-US" b="1" dirty="0"/>
              <a:t>  |  </a:t>
            </a:r>
            <a:fld id="{089398B5-92F4-3A4D-8FF5-7F07C7742C90}" type="slidenum">
              <a:rPr lang="en-US" smtClean="0"/>
              <a:pPr/>
              <a:t>‹#›</a:t>
            </a:fld>
            <a:endParaRPr lang="en-US" dirty="0"/>
          </a:p>
        </p:txBody>
      </p:sp>
    </p:spTree>
    <p:extLst>
      <p:ext uri="{BB962C8B-B14F-4D97-AF65-F5344CB8AC3E}">
        <p14:creationId xmlns:p14="http://schemas.microsoft.com/office/powerpoint/2010/main" val="2068405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alphaModFix amt="40000"/>
            <a:extLst>
              <a:ext uri="{28A0092B-C50C-407E-A947-70E740481C1C}">
                <a14:useLocalDpi xmlns:a14="http://schemas.microsoft.com/office/drawing/2010/main"/>
              </a:ext>
            </a:extLst>
          </a:blip>
          <a:stretch>
            <a:fillRect/>
          </a:stretch>
        </p:blipFill>
        <p:spPr>
          <a:xfrm>
            <a:off x="444490" y="6068835"/>
            <a:ext cx="1464733" cy="575029"/>
          </a:xfrm>
          <a:prstGeom prst="rect">
            <a:avLst/>
          </a:prstGeom>
        </p:spPr>
      </p:pic>
      <p:pic>
        <p:nvPicPr>
          <p:cNvPr id="21" name="Picture 2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617" y="4492175"/>
            <a:ext cx="3886200" cy="1525657"/>
          </a:xfrm>
          <a:prstGeom prst="rect">
            <a:avLst/>
          </a:prstGeom>
        </p:spPr>
      </p:pic>
      <p:pic>
        <p:nvPicPr>
          <p:cNvPr id="22" name="Picture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291121" y="3643783"/>
            <a:ext cx="3848115" cy="1510705"/>
          </a:xfrm>
          <a:prstGeom prst="rect">
            <a:avLst/>
          </a:prstGeom>
        </p:spPr>
      </p:pic>
      <p:grpSp>
        <p:nvGrpSpPr>
          <p:cNvPr id="51" name="Group 50"/>
          <p:cNvGrpSpPr/>
          <p:nvPr userDrawn="1"/>
        </p:nvGrpSpPr>
        <p:grpSpPr>
          <a:xfrm>
            <a:off x="2365873" y="6333489"/>
            <a:ext cx="5486400" cy="45720"/>
            <a:chOff x="4267200" y="5897880"/>
            <a:chExt cx="5486400" cy="45720"/>
          </a:xfrm>
        </p:grpSpPr>
        <p:sp>
          <p:nvSpPr>
            <p:cNvPr id="44" name="Rectangle 43"/>
            <p:cNvSpPr/>
            <p:nvPr userDrawn="1"/>
          </p:nvSpPr>
          <p:spPr>
            <a:xfrm>
              <a:off x="4267200" y="5897880"/>
              <a:ext cx="914400" cy="45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6" name="Rectangle 45"/>
            <p:cNvSpPr/>
            <p:nvPr userDrawn="1"/>
          </p:nvSpPr>
          <p:spPr>
            <a:xfrm>
              <a:off x="5181600" y="5897880"/>
              <a:ext cx="914400" cy="457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7" name="Rectangle 46"/>
            <p:cNvSpPr/>
            <p:nvPr userDrawn="1"/>
          </p:nvSpPr>
          <p:spPr>
            <a:xfrm>
              <a:off x="6096000" y="5897880"/>
              <a:ext cx="914400" cy="457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8" name="Rectangle 47"/>
            <p:cNvSpPr/>
            <p:nvPr userDrawn="1"/>
          </p:nvSpPr>
          <p:spPr>
            <a:xfrm>
              <a:off x="7010400" y="5897880"/>
              <a:ext cx="914400" cy="45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9" name="Rectangle 48"/>
            <p:cNvSpPr/>
            <p:nvPr userDrawn="1"/>
          </p:nvSpPr>
          <p:spPr>
            <a:xfrm>
              <a:off x="7932242" y="5897880"/>
              <a:ext cx="914400" cy="4572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0" name="Rectangle 49"/>
            <p:cNvSpPr/>
            <p:nvPr userDrawn="1"/>
          </p:nvSpPr>
          <p:spPr>
            <a:xfrm>
              <a:off x="8839200" y="5897880"/>
              <a:ext cx="914400" cy="457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pic>
        <p:nvPicPr>
          <p:cNvPr id="53" name="Picture 52"/>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609600" y="766011"/>
            <a:ext cx="1193800" cy="1028700"/>
          </a:xfrm>
          <a:prstGeom prst="rect">
            <a:avLst/>
          </a:prstGeom>
        </p:spPr>
      </p:pic>
      <p:pic>
        <p:nvPicPr>
          <p:cNvPr id="55" name="Picture 54"/>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2438399" y="545622"/>
            <a:ext cx="689811" cy="1083989"/>
          </a:xfrm>
          <a:prstGeom prst="rect">
            <a:avLst/>
          </a:prstGeom>
        </p:spPr>
      </p:pic>
      <p:pic>
        <p:nvPicPr>
          <p:cNvPr id="56" name="Picture 55"/>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4362191" y="2560781"/>
            <a:ext cx="1219201" cy="868219"/>
          </a:xfrm>
          <a:prstGeom prst="rect">
            <a:avLst/>
          </a:prstGeom>
        </p:spPr>
      </p:pic>
      <p:pic>
        <p:nvPicPr>
          <p:cNvPr id="57" name="Picture 56"/>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1871859" y="1767793"/>
            <a:ext cx="762000" cy="1092200"/>
          </a:xfrm>
          <a:prstGeom prst="rect">
            <a:avLst/>
          </a:prstGeom>
        </p:spPr>
      </p:pic>
      <p:pic>
        <p:nvPicPr>
          <p:cNvPr id="58" name="Picture 57"/>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742636" y="3179462"/>
            <a:ext cx="1181100" cy="1079500"/>
          </a:xfrm>
          <a:prstGeom prst="rect">
            <a:avLst/>
          </a:prstGeom>
        </p:spPr>
      </p:pic>
      <p:pic>
        <p:nvPicPr>
          <p:cNvPr id="59" name="Picture 58"/>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3502343" y="1464570"/>
            <a:ext cx="661863" cy="1096211"/>
          </a:xfrm>
          <a:prstGeom prst="rect">
            <a:avLst/>
          </a:prstGeom>
        </p:spPr>
      </p:pic>
      <p:pic>
        <p:nvPicPr>
          <p:cNvPr id="60" name="Picture 59"/>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2610160" y="2817511"/>
            <a:ext cx="948585" cy="1060183"/>
          </a:xfrm>
          <a:prstGeom prst="rect">
            <a:avLst/>
          </a:prstGeom>
        </p:spPr>
      </p:pic>
      <p:pic>
        <p:nvPicPr>
          <p:cNvPr id="61" name="Picture 60"/>
          <p:cNvPicPr>
            <a:picLocks noChangeAspect="1"/>
          </p:cNvPicPr>
          <p:nvPr userDrawn="1"/>
        </p:nvPicPr>
        <p:blipFill>
          <a:blip r:embed="rId12">
            <a:extLst>
              <a:ext uri="{28A0092B-C50C-407E-A947-70E740481C1C}">
                <a14:useLocalDpi xmlns:a14="http://schemas.microsoft.com/office/drawing/2010/main"/>
              </a:ext>
            </a:extLst>
          </a:blip>
          <a:stretch>
            <a:fillRect/>
          </a:stretch>
        </p:blipFill>
        <p:spPr>
          <a:xfrm>
            <a:off x="4708291" y="1030214"/>
            <a:ext cx="1192770" cy="1019626"/>
          </a:xfrm>
          <a:prstGeom prst="rect">
            <a:avLst/>
          </a:prstGeom>
        </p:spPr>
      </p:pic>
      <p:pic>
        <p:nvPicPr>
          <p:cNvPr id="63" name="Picture 62"/>
          <p:cNvPicPr>
            <a:picLocks noChangeAspect="1"/>
          </p:cNvPicPr>
          <p:nvPr userDrawn="1"/>
        </p:nvPicPr>
        <p:blipFill rotWithShape="1">
          <a:blip r:embed="rId13" cstate="screen">
            <a:extLst>
              <a:ext uri="{28A0092B-C50C-407E-A947-70E740481C1C}">
                <a14:useLocalDpi xmlns:a14="http://schemas.microsoft.com/office/drawing/2010/main"/>
              </a:ext>
            </a:extLst>
          </a:blip>
          <a:srcRect/>
          <a:stretch/>
        </p:blipFill>
        <p:spPr>
          <a:xfrm>
            <a:off x="6096000" y="0"/>
            <a:ext cx="6096000" cy="6858000"/>
          </a:xfrm>
          <a:prstGeom prst="rect">
            <a:avLst/>
          </a:prstGeom>
        </p:spPr>
      </p:pic>
      <p:sp>
        <p:nvSpPr>
          <p:cNvPr id="45" name="TextBox 44"/>
          <p:cNvSpPr txBox="1"/>
          <p:nvPr userDrawn="1"/>
        </p:nvSpPr>
        <p:spPr>
          <a:xfrm>
            <a:off x="6095191" y="4795838"/>
            <a:ext cx="6096000" cy="1147762"/>
          </a:xfrm>
          <a:prstGeom prst="rect">
            <a:avLst/>
          </a:prstGeom>
          <a:solidFill>
            <a:schemeClr val="accent1"/>
          </a:solidFill>
          <a:ln w="152400">
            <a:noFill/>
            <a:miter lim="800000"/>
          </a:ln>
        </p:spPr>
        <p:txBody>
          <a:bodyPr wrap="square" lIns="365760" tIns="182880" rIns="365760" bIns="182880" rtlCol="0" anchor="ctr" anchorCtr="0">
            <a:no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Special callout here</a:t>
            </a:r>
            <a:r>
              <a:rPr lang="en-US" baseline="0" dirty="0">
                <a:solidFill>
                  <a:schemeClr val="bg1"/>
                </a:solidFill>
              </a:rPr>
              <a:t> if needed, delete if not.</a:t>
            </a:r>
            <a:r>
              <a:rPr lang="en-US" dirty="0">
                <a:solidFill>
                  <a:schemeClr val="bg1"/>
                </a:solidFill>
              </a:rPr>
              <a:t> </a:t>
            </a:r>
            <a:br>
              <a:rPr lang="en-US" dirty="0">
                <a:solidFill>
                  <a:schemeClr val="bg1"/>
                </a:solidFill>
              </a:rPr>
            </a:br>
            <a:r>
              <a:rPr lang="en-US" dirty="0">
                <a:solidFill>
                  <a:schemeClr val="bg1"/>
                </a:solidFill>
              </a:rPr>
              <a:t>Two</a:t>
            </a:r>
            <a:r>
              <a:rPr lang="en-US" baseline="0" dirty="0">
                <a:solidFill>
                  <a:schemeClr val="bg1"/>
                </a:solidFill>
              </a:rPr>
              <a:t> lines of text only.</a:t>
            </a:r>
            <a:endParaRPr lang="en-US" dirty="0">
              <a:solidFill>
                <a:schemeClr val="bg1"/>
              </a:solidFill>
            </a:endParaRPr>
          </a:p>
        </p:txBody>
      </p:sp>
      <p:pic>
        <p:nvPicPr>
          <p:cNvPr id="2" name="Picture 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261919" y="5202462"/>
            <a:ext cx="2892743" cy="1205310"/>
          </a:xfrm>
          <a:prstGeom prst="rect">
            <a:avLst/>
          </a:prstGeom>
        </p:spPr>
      </p:pic>
    </p:spTree>
    <p:extLst>
      <p:ext uri="{BB962C8B-B14F-4D97-AF65-F5344CB8AC3E}">
        <p14:creationId xmlns:p14="http://schemas.microsoft.com/office/powerpoint/2010/main" val="558156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l Bullets w/ Img area">
    <p:bg>
      <p:bgPr>
        <a:gradFill>
          <a:gsLst>
            <a:gs pos="0">
              <a:schemeClr val="bg1"/>
            </a:gs>
            <a:gs pos="100000">
              <a:schemeClr val="bg1">
                <a:lumMod val="85000"/>
                <a:alpha val="20000"/>
              </a:schemeClr>
            </a:gs>
          </a:gsLst>
          <a:lin ang="5400000" scaled="1"/>
        </a:gra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4" hasCustomPrompt="1"/>
          </p:nvPr>
        </p:nvSpPr>
        <p:spPr>
          <a:xfrm>
            <a:off x="609600" y="705678"/>
            <a:ext cx="7315200" cy="498598"/>
          </a:xfrm>
        </p:spPr>
        <p:txBody>
          <a:bodyPr wrap="square" lIns="0" tIns="0" rIns="0" bIns="0">
            <a:spAutoFit/>
          </a:bodyPr>
          <a:lstStyle>
            <a:lvl1pPr marL="0" indent="0" algn="l">
              <a:buNone/>
              <a:defRPr lang="en-US" sz="3600" b="0" i="0" kern="1200" dirty="0">
                <a:solidFill>
                  <a:schemeClr val="accent1"/>
                </a:solidFill>
                <a:latin typeface="Open Sans Light" charset="0"/>
                <a:ea typeface="Open Sans Light" charset="0"/>
                <a:cs typeface="Open Sans Light" charset="0"/>
              </a:defRPr>
            </a:lvl1pPr>
            <a:lvl2pPr marL="457200" indent="0">
              <a:buNone/>
              <a:defRPr/>
            </a:lvl2pPr>
            <a:lvl3pPr marL="914400" indent="0">
              <a:buNone/>
              <a:defRPr/>
            </a:lvl3pPr>
            <a:lvl4pPr marL="1371600" indent="0">
              <a:buNone/>
              <a:defRPr/>
            </a:lvl4pPr>
            <a:lvl5pPr marL="1828800" indent="0">
              <a:buNone/>
              <a:defRPr/>
            </a:lvl5pPr>
          </a:lstStyle>
          <a:p>
            <a:pPr marL="0" lvl="0" indent="0" algn="l" defTabSz="914400" rtl="0" eaLnBrk="1" latinLnBrk="0" hangingPunct="1">
              <a:buFont typeface="Arial" charset="0"/>
              <a:buNone/>
            </a:pPr>
            <a:r>
              <a:rPr lang="en-US" dirty="0"/>
              <a:t>Sentence case headline here</a:t>
            </a:r>
          </a:p>
        </p:txBody>
      </p:sp>
      <p:sp>
        <p:nvSpPr>
          <p:cNvPr id="9" name="Text Placeholder 8"/>
          <p:cNvSpPr>
            <a:spLocks noGrp="1"/>
          </p:cNvSpPr>
          <p:nvPr>
            <p:ph type="body" sz="quarter" idx="15" hasCustomPrompt="1"/>
          </p:nvPr>
        </p:nvSpPr>
        <p:spPr>
          <a:xfrm>
            <a:off x="609600" y="1702874"/>
            <a:ext cx="3657600" cy="563231"/>
          </a:xfrm>
        </p:spPr>
        <p:txBody>
          <a:bodyPr wrap="square" lIns="0" tIns="182880" rIns="0" bIns="182880" anchor="b" anchorCtr="0">
            <a:spAutoFit/>
          </a:bodyPr>
          <a:lstStyle>
            <a:lvl1pPr>
              <a:defRPr lang="en-US" sz="1400" b="1" kern="1200" dirty="0" smtClean="0">
                <a:solidFill>
                  <a:schemeClr val="accent3"/>
                </a:solidFill>
                <a:latin typeface="Open Sans" charset="0"/>
                <a:ea typeface="Open Sans" charset="0"/>
                <a:cs typeface="Open Sans" charset="0"/>
              </a:defRPr>
            </a:lvl1pPr>
          </a:lstStyle>
          <a:p>
            <a:pPr marL="0" lvl="0" indent="0" algn="l" defTabSz="914400" rtl="0" eaLnBrk="1" latinLnBrk="0" hangingPunct="1">
              <a:buFont typeface="Arial" charset="0"/>
              <a:buNone/>
            </a:pPr>
            <a:r>
              <a:rPr lang="en-US" dirty="0" err="1"/>
              <a:t>Subheadline</a:t>
            </a:r>
            <a:r>
              <a:rPr lang="en-US" dirty="0"/>
              <a:t> here</a:t>
            </a:r>
          </a:p>
        </p:txBody>
      </p:sp>
      <p:sp>
        <p:nvSpPr>
          <p:cNvPr id="13" name="Text Placeholder 12"/>
          <p:cNvSpPr>
            <a:spLocks noGrp="1"/>
          </p:cNvSpPr>
          <p:nvPr>
            <p:ph type="body" sz="quarter" idx="16" hasCustomPrompt="1"/>
          </p:nvPr>
        </p:nvSpPr>
        <p:spPr>
          <a:xfrm>
            <a:off x="609600" y="2266105"/>
            <a:ext cx="3657600" cy="1456809"/>
          </a:xfrm>
        </p:spPr>
        <p:txBody>
          <a:bodyPr wrap="square" lIns="0" tIns="91440" rIns="0" bIns="182880">
            <a:spAutoFit/>
          </a:bodyPr>
          <a:lstStyle>
            <a:lvl1pPr marL="285750" marR="0" indent="-285750" algn="l" defTabSz="914400" rtl="0" eaLnBrk="1" fontAlgn="auto" latinLnBrk="0" hangingPunct="1">
              <a:lnSpc>
                <a:spcPts val="2000"/>
              </a:lnSpc>
              <a:spcBef>
                <a:spcPts val="0"/>
              </a:spcBef>
              <a:spcAft>
                <a:spcPts val="0"/>
              </a:spcAft>
              <a:buClr>
                <a:schemeClr val="accent1"/>
              </a:buClr>
              <a:buSzPct val="120000"/>
              <a:buFont typeface="Arial" charset="0"/>
              <a:buChar char="•"/>
              <a:tabLst/>
              <a:defRPr lang="en-US" sz="1400" b="0" kern="1200" baseline="0" dirty="0" smtClean="0">
                <a:solidFill>
                  <a:schemeClr val="accent3"/>
                </a:solidFill>
                <a:latin typeface="Open Sans" charset="0"/>
                <a:ea typeface="Open Sans" charset="0"/>
                <a:cs typeface="Open Sans" charset="0"/>
              </a:defRPr>
            </a:lvl1pPr>
            <a:lvl2pPr marL="228600" indent="-228600">
              <a:defRPr/>
            </a:lvl2pPr>
          </a:lstStyle>
          <a:p>
            <a:pPr marL="285750" marR="0" lvl="0" indent="-285750" algn="l" defTabSz="914400" rtl="0" eaLnBrk="1" fontAlgn="auto" latinLnBrk="0" hangingPunct="1">
              <a:lnSpc>
                <a:spcPts val="2400"/>
              </a:lnSpc>
              <a:spcBef>
                <a:spcPts val="1000"/>
              </a:spcBef>
              <a:spcAft>
                <a:spcPts val="0"/>
              </a:spcAft>
              <a:buClr>
                <a:schemeClr val="accent1"/>
              </a:buClr>
              <a:buSzPct val="120000"/>
              <a:buFont typeface="Arial" charset="0"/>
              <a:buChar char="•"/>
              <a:tabLst/>
            </a:pPr>
            <a:r>
              <a:rPr lang="en-US" dirty="0"/>
              <a:t>Bullet list item here</a:t>
            </a:r>
          </a:p>
          <a:p>
            <a:pPr marL="285750" marR="0" lvl="0" indent="-285750" algn="l" defTabSz="914400" rtl="0" eaLnBrk="1" fontAlgn="auto" latinLnBrk="0" hangingPunct="1">
              <a:lnSpc>
                <a:spcPts val="2400"/>
              </a:lnSpc>
              <a:spcBef>
                <a:spcPts val="1000"/>
              </a:spcBef>
              <a:spcAft>
                <a:spcPts val="0"/>
              </a:spcAft>
              <a:buClr>
                <a:schemeClr val="accent1"/>
              </a:buClr>
              <a:buSzPct val="120000"/>
              <a:buFont typeface="Arial" charset="0"/>
              <a:buChar char="•"/>
              <a:tabLst/>
              <a:defRPr/>
            </a:pPr>
            <a:r>
              <a:rPr lang="en-US" dirty="0"/>
              <a:t>Bullet list item here</a:t>
            </a:r>
          </a:p>
          <a:p>
            <a:pPr marL="285750" marR="0" lvl="0" indent="-285750" algn="l" defTabSz="914400" rtl="0" eaLnBrk="1" fontAlgn="auto" latinLnBrk="0" hangingPunct="1">
              <a:lnSpc>
                <a:spcPts val="2400"/>
              </a:lnSpc>
              <a:spcBef>
                <a:spcPts val="1000"/>
              </a:spcBef>
              <a:spcAft>
                <a:spcPts val="0"/>
              </a:spcAft>
              <a:buClr>
                <a:schemeClr val="accent1"/>
              </a:buClr>
              <a:buSzPct val="120000"/>
              <a:buFont typeface="Arial" charset="0"/>
              <a:buChar char="•"/>
              <a:tabLst/>
              <a:defRPr/>
            </a:pPr>
            <a:r>
              <a:rPr lang="en-US" dirty="0"/>
              <a:t>Bullet list item here</a:t>
            </a:r>
          </a:p>
        </p:txBody>
      </p:sp>
      <p:sp>
        <p:nvSpPr>
          <p:cNvPr id="6" name="Text Placeholder 8"/>
          <p:cNvSpPr>
            <a:spLocks noGrp="1"/>
          </p:cNvSpPr>
          <p:nvPr>
            <p:ph type="body" sz="quarter" idx="17" hasCustomPrompt="1"/>
          </p:nvPr>
        </p:nvSpPr>
        <p:spPr>
          <a:xfrm>
            <a:off x="4267200" y="1702874"/>
            <a:ext cx="3657600" cy="563231"/>
          </a:xfrm>
        </p:spPr>
        <p:txBody>
          <a:bodyPr wrap="square" lIns="0" tIns="182880" rIns="0" bIns="182880" anchor="b" anchorCtr="0">
            <a:spAutoFit/>
          </a:bodyPr>
          <a:lstStyle>
            <a:lvl1pPr>
              <a:defRPr lang="en-US" sz="1400" b="1" kern="1200" dirty="0" smtClean="0">
                <a:solidFill>
                  <a:schemeClr val="accent3"/>
                </a:solidFill>
                <a:latin typeface="Open Sans" charset="0"/>
                <a:ea typeface="Open Sans" charset="0"/>
                <a:cs typeface="Open Sans" charset="0"/>
              </a:defRPr>
            </a:lvl1pPr>
          </a:lstStyle>
          <a:p>
            <a:pPr marL="0" lvl="0" indent="0" algn="l" defTabSz="914400" rtl="0" eaLnBrk="1" latinLnBrk="0" hangingPunct="1">
              <a:buFont typeface="Arial" charset="0"/>
              <a:buNone/>
            </a:pPr>
            <a:r>
              <a:rPr lang="en-US" dirty="0" err="1"/>
              <a:t>Subheadline</a:t>
            </a:r>
            <a:r>
              <a:rPr lang="en-US" dirty="0"/>
              <a:t> here</a:t>
            </a:r>
          </a:p>
        </p:txBody>
      </p:sp>
      <p:sp>
        <p:nvSpPr>
          <p:cNvPr id="8" name="Text Placeholder 12"/>
          <p:cNvSpPr>
            <a:spLocks noGrp="1"/>
          </p:cNvSpPr>
          <p:nvPr>
            <p:ph type="body" sz="quarter" idx="18" hasCustomPrompt="1"/>
          </p:nvPr>
        </p:nvSpPr>
        <p:spPr>
          <a:xfrm>
            <a:off x="4267200" y="2266105"/>
            <a:ext cx="3657600" cy="1456809"/>
          </a:xfrm>
        </p:spPr>
        <p:txBody>
          <a:bodyPr wrap="square" lIns="0" tIns="91440" rIns="0" bIns="182880">
            <a:spAutoFit/>
          </a:bodyPr>
          <a:lstStyle>
            <a:lvl1pPr marL="285750" marR="0" indent="-285750" algn="l" defTabSz="914400" rtl="0" eaLnBrk="1" fontAlgn="auto" latinLnBrk="0" hangingPunct="1">
              <a:lnSpc>
                <a:spcPts val="2000"/>
              </a:lnSpc>
              <a:spcBef>
                <a:spcPts val="0"/>
              </a:spcBef>
              <a:spcAft>
                <a:spcPts val="0"/>
              </a:spcAft>
              <a:buClr>
                <a:schemeClr val="accent1"/>
              </a:buClr>
              <a:buSzPct val="120000"/>
              <a:buFont typeface="Arial" charset="0"/>
              <a:buChar char="•"/>
              <a:tabLst/>
              <a:defRPr lang="en-US" sz="1400" b="0" kern="1200" baseline="0" dirty="0" smtClean="0">
                <a:solidFill>
                  <a:schemeClr val="accent3"/>
                </a:solidFill>
                <a:latin typeface="Open Sans" charset="0"/>
                <a:ea typeface="Open Sans" charset="0"/>
                <a:cs typeface="Open Sans" charset="0"/>
              </a:defRPr>
            </a:lvl1pPr>
            <a:lvl2pPr marL="228600" indent="-228600">
              <a:defRPr/>
            </a:lvl2pPr>
          </a:lstStyle>
          <a:p>
            <a:pPr marL="285750" marR="0" lvl="0" indent="-285750" algn="l" defTabSz="914400" rtl="0" eaLnBrk="1" fontAlgn="auto" latinLnBrk="0" hangingPunct="1">
              <a:lnSpc>
                <a:spcPts val="2400"/>
              </a:lnSpc>
              <a:spcBef>
                <a:spcPts val="1000"/>
              </a:spcBef>
              <a:spcAft>
                <a:spcPts val="0"/>
              </a:spcAft>
              <a:buClr>
                <a:schemeClr val="accent1"/>
              </a:buClr>
              <a:buSzPct val="120000"/>
              <a:buFont typeface="Arial" charset="0"/>
              <a:buChar char="•"/>
              <a:tabLst/>
            </a:pPr>
            <a:r>
              <a:rPr lang="en-US" dirty="0"/>
              <a:t>Bullet list item here</a:t>
            </a:r>
          </a:p>
          <a:p>
            <a:pPr marL="285750" marR="0" lvl="0" indent="-285750" algn="l" defTabSz="914400" rtl="0" eaLnBrk="1" fontAlgn="auto" latinLnBrk="0" hangingPunct="1">
              <a:lnSpc>
                <a:spcPts val="2400"/>
              </a:lnSpc>
              <a:spcBef>
                <a:spcPts val="1000"/>
              </a:spcBef>
              <a:spcAft>
                <a:spcPts val="0"/>
              </a:spcAft>
              <a:buClr>
                <a:schemeClr val="accent1"/>
              </a:buClr>
              <a:buSzPct val="120000"/>
              <a:buFont typeface="Arial" charset="0"/>
              <a:buChar char="•"/>
              <a:tabLst/>
              <a:defRPr/>
            </a:pPr>
            <a:r>
              <a:rPr lang="en-US" dirty="0"/>
              <a:t>Bullet list item here</a:t>
            </a:r>
          </a:p>
          <a:p>
            <a:pPr marL="285750" marR="0" lvl="0" indent="-285750" algn="l" defTabSz="914400" rtl="0" eaLnBrk="1" fontAlgn="auto" latinLnBrk="0" hangingPunct="1">
              <a:lnSpc>
                <a:spcPts val="2400"/>
              </a:lnSpc>
              <a:spcBef>
                <a:spcPts val="1000"/>
              </a:spcBef>
              <a:spcAft>
                <a:spcPts val="0"/>
              </a:spcAft>
              <a:buClr>
                <a:schemeClr val="accent1"/>
              </a:buClr>
              <a:buSzPct val="120000"/>
              <a:buFont typeface="Arial" charset="0"/>
              <a:buChar char="•"/>
              <a:tabLst/>
              <a:defRPr/>
            </a:pPr>
            <a:r>
              <a:rPr lang="en-US" dirty="0"/>
              <a:t>Bullet list item here</a:t>
            </a:r>
          </a:p>
        </p:txBody>
      </p:sp>
      <p:sp>
        <p:nvSpPr>
          <p:cNvPr id="10" name="Slide Number Placeholder 5"/>
          <p:cNvSpPr txBox="1">
            <a:spLocks/>
          </p:cNvSpPr>
          <p:nvPr userDrawn="1"/>
        </p:nvSpPr>
        <p:spPr>
          <a:xfrm>
            <a:off x="8229600" y="5807075"/>
            <a:ext cx="3352800" cy="365125"/>
          </a:xfrm>
          <a:prstGeom prst="rect">
            <a:avLst/>
          </a:prstGeom>
        </p:spPr>
        <p:txBody>
          <a:bodyPr/>
          <a:lstStyle>
            <a:defPPr>
              <a:defRPr lang="en-US"/>
            </a:defPPr>
            <a:lvl1pPr marL="0" algn="l" defTabSz="914400" rtl="0" eaLnBrk="1" latinLnBrk="0" hangingPunct="1">
              <a:defRPr sz="1800" kern="1200">
                <a:solidFill>
                  <a:srgbClr val="179ED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E451210-E807-9A45-B5AE-4C8D3388E4EA}" type="slidenum">
              <a:rPr lang="en-US" smtClean="0"/>
              <a:t>‹#›</a:t>
            </a:fld>
            <a:endParaRPr lang="en-US" dirty="0"/>
          </a:p>
        </p:txBody>
      </p:sp>
    </p:spTree>
    <p:extLst>
      <p:ext uri="{BB962C8B-B14F-4D97-AF65-F5344CB8AC3E}">
        <p14:creationId xmlns:p14="http://schemas.microsoft.com/office/powerpoint/2010/main" val="1637464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Light 2 Col w/Bkg">
    <p:bg>
      <p:bgPr>
        <a:gradFill>
          <a:gsLst>
            <a:gs pos="0">
              <a:schemeClr val="bg1"/>
            </a:gs>
            <a:gs pos="100000">
              <a:schemeClr val="bg1">
                <a:lumMod val="85000"/>
                <a:alpha val="20000"/>
              </a:schemeClr>
            </a:gs>
          </a:gsLst>
          <a:lin ang="5400000" scaled="1"/>
        </a:gradFill>
        <a:effectLst/>
      </p:bgPr>
    </p:bg>
    <p:spTree>
      <p:nvGrpSpPr>
        <p:cNvPr id="1" name=""/>
        <p:cNvGrpSpPr/>
        <p:nvPr/>
      </p:nvGrpSpPr>
      <p:grpSpPr>
        <a:xfrm>
          <a:off x="0" y="0"/>
          <a:ext cx="0" cy="0"/>
          <a:chOff x="0" y="0"/>
          <a:chExt cx="0" cy="0"/>
        </a:xfrm>
      </p:grpSpPr>
      <p:sp>
        <p:nvSpPr>
          <p:cNvPr id="6" name="Text Placeholder 6"/>
          <p:cNvSpPr>
            <a:spLocks noGrp="1"/>
          </p:cNvSpPr>
          <p:nvPr>
            <p:ph type="body" sz="quarter" idx="14" hasCustomPrompt="1"/>
          </p:nvPr>
        </p:nvSpPr>
        <p:spPr>
          <a:xfrm>
            <a:off x="7010400" y="705678"/>
            <a:ext cx="4572000" cy="997196"/>
          </a:xfrm>
        </p:spPr>
        <p:txBody>
          <a:bodyPr lIns="0" tIns="0" rIns="0" bIns="0">
            <a:spAutoFit/>
          </a:bodyPr>
          <a:lstStyle>
            <a:lvl1pPr marL="0" indent="0" algn="ctr">
              <a:buNone/>
              <a:defRPr lang="en-US" sz="3600" b="0" i="0" kern="1200" dirty="0">
                <a:solidFill>
                  <a:schemeClr val="accent1"/>
                </a:solidFill>
                <a:latin typeface="Open Sans Light" charset="0"/>
                <a:ea typeface="Open Sans Light" charset="0"/>
                <a:cs typeface="Open Sans Light" charset="0"/>
              </a:defRPr>
            </a:lvl1pPr>
            <a:lvl2pPr marL="457200" indent="0">
              <a:buNone/>
              <a:defRPr/>
            </a:lvl2pPr>
            <a:lvl3pPr marL="914400" indent="0">
              <a:buNone/>
              <a:defRPr/>
            </a:lvl3pPr>
            <a:lvl4pPr marL="1371600" indent="0">
              <a:buNone/>
              <a:defRPr/>
            </a:lvl4pPr>
            <a:lvl5pPr marL="1828800" indent="0">
              <a:buNone/>
              <a:defRPr/>
            </a:lvl5pPr>
          </a:lstStyle>
          <a:p>
            <a:pPr marL="0" lvl="0" indent="0" algn="l" defTabSz="914400" rtl="0" eaLnBrk="1" latinLnBrk="0" hangingPunct="1">
              <a:buFont typeface="Arial" charset="0"/>
              <a:buNone/>
            </a:pPr>
            <a:r>
              <a:rPr lang="en-US" dirty="0"/>
              <a:t>Sentence case headline here</a:t>
            </a:r>
          </a:p>
        </p:txBody>
      </p:sp>
      <p:sp>
        <p:nvSpPr>
          <p:cNvPr id="7" name="Text Placeholder 8"/>
          <p:cNvSpPr>
            <a:spLocks noGrp="1"/>
          </p:cNvSpPr>
          <p:nvPr>
            <p:ph type="body" sz="quarter" idx="15" hasCustomPrompt="1"/>
          </p:nvPr>
        </p:nvSpPr>
        <p:spPr>
          <a:xfrm>
            <a:off x="7010400" y="1702874"/>
            <a:ext cx="4572000" cy="563231"/>
          </a:xfrm>
        </p:spPr>
        <p:txBody>
          <a:bodyPr lIns="0" tIns="182880" rIns="0" bIns="182880" anchor="b" anchorCtr="0">
            <a:spAutoFit/>
          </a:bodyPr>
          <a:lstStyle>
            <a:lvl1pPr>
              <a:defRPr lang="en-US" sz="1400" b="1" kern="1200" dirty="0" smtClean="0">
                <a:solidFill>
                  <a:schemeClr val="accent3"/>
                </a:solidFill>
                <a:latin typeface="Open Sans" charset="0"/>
                <a:ea typeface="Open Sans" charset="0"/>
                <a:cs typeface="Open Sans" charset="0"/>
              </a:defRPr>
            </a:lvl1pPr>
          </a:lstStyle>
          <a:p>
            <a:pPr marL="0" lvl="0" indent="0" algn="l" defTabSz="914400" rtl="0" eaLnBrk="1" latinLnBrk="0" hangingPunct="1">
              <a:buFont typeface="Arial" charset="0"/>
              <a:buNone/>
            </a:pPr>
            <a:r>
              <a:rPr lang="en-US" dirty="0" err="1"/>
              <a:t>Subheadline</a:t>
            </a:r>
            <a:r>
              <a:rPr lang="en-US" dirty="0"/>
              <a:t> here</a:t>
            </a:r>
          </a:p>
        </p:txBody>
      </p:sp>
      <p:sp>
        <p:nvSpPr>
          <p:cNvPr id="8" name="Text Placeholder 12"/>
          <p:cNvSpPr>
            <a:spLocks noGrp="1"/>
          </p:cNvSpPr>
          <p:nvPr>
            <p:ph type="body" sz="quarter" idx="16" hasCustomPrompt="1"/>
          </p:nvPr>
        </p:nvSpPr>
        <p:spPr>
          <a:xfrm>
            <a:off x="7010400" y="2266105"/>
            <a:ext cx="4572000" cy="1456809"/>
          </a:xfrm>
        </p:spPr>
        <p:txBody>
          <a:bodyPr lIns="0" tIns="91440" rIns="0" bIns="182880">
            <a:spAutoFit/>
          </a:bodyPr>
          <a:lstStyle>
            <a:lvl1pPr marL="285750" marR="0" indent="-285750" algn="l" defTabSz="914400" rtl="0" eaLnBrk="1" fontAlgn="auto" latinLnBrk="0" hangingPunct="1">
              <a:lnSpc>
                <a:spcPts val="2000"/>
              </a:lnSpc>
              <a:spcBef>
                <a:spcPts val="0"/>
              </a:spcBef>
              <a:spcAft>
                <a:spcPts val="0"/>
              </a:spcAft>
              <a:buClr>
                <a:schemeClr val="accent1"/>
              </a:buClr>
              <a:buSzPct val="120000"/>
              <a:buFont typeface="Arial" charset="0"/>
              <a:buChar char="•"/>
              <a:tabLst/>
              <a:defRPr lang="en-US" sz="1400" b="0" kern="1200" baseline="0" dirty="0" smtClean="0">
                <a:solidFill>
                  <a:schemeClr val="accent3"/>
                </a:solidFill>
                <a:latin typeface="Open Sans" charset="0"/>
                <a:ea typeface="Open Sans" charset="0"/>
                <a:cs typeface="Open Sans" charset="0"/>
              </a:defRPr>
            </a:lvl1pPr>
            <a:lvl2pPr marL="228600" indent="-228600">
              <a:defRPr/>
            </a:lvl2pPr>
          </a:lstStyle>
          <a:p>
            <a:pPr marL="285750" marR="0" lvl="0" indent="-285750" algn="l" defTabSz="914400" rtl="0" eaLnBrk="1" fontAlgn="auto" latinLnBrk="0" hangingPunct="1">
              <a:lnSpc>
                <a:spcPts val="2400"/>
              </a:lnSpc>
              <a:spcBef>
                <a:spcPts val="1000"/>
              </a:spcBef>
              <a:spcAft>
                <a:spcPts val="0"/>
              </a:spcAft>
              <a:buClr>
                <a:schemeClr val="accent1"/>
              </a:buClr>
              <a:buSzPct val="120000"/>
              <a:buFont typeface="Arial" charset="0"/>
              <a:buChar char="•"/>
              <a:tabLst/>
            </a:pPr>
            <a:r>
              <a:rPr lang="en-US" dirty="0"/>
              <a:t>Bullet list item here</a:t>
            </a:r>
          </a:p>
          <a:p>
            <a:pPr marL="285750" marR="0" lvl="0" indent="-285750" algn="l" defTabSz="914400" rtl="0" eaLnBrk="1" fontAlgn="auto" latinLnBrk="0" hangingPunct="1">
              <a:lnSpc>
                <a:spcPts val="2400"/>
              </a:lnSpc>
              <a:spcBef>
                <a:spcPts val="1000"/>
              </a:spcBef>
              <a:spcAft>
                <a:spcPts val="0"/>
              </a:spcAft>
              <a:buClr>
                <a:schemeClr val="accent1"/>
              </a:buClr>
              <a:buSzPct val="120000"/>
              <a:buFont typeface="Arial" charset="0"/>
              <a:buChar char="•"/>
              <a:tabLst/>
              <a:defRPr/>
            </a:pPr>
            <a:r>
              <a:rPr lang="en-US" dirty="0"/>
              <a:t>Bullet list item here</a:t>
            </a:r>
          </a:p>
          <a:p>
            <a:pPr marL="285750" marR="0" lvl="0" indent="-285750" algn="l" defTabSz="914400" rtl="0" eaLnBrk="1" fontAlgn="auto" latinLnBrk="0" hangingPunct="1">
              <a:lnSpc>
                <a:spcPts val="2400"/>
              </a:lnSpc>
              <a:spcBef>
                <a:spcPts val="1000"/>
              </a:spcBef>
              <a:spcAft>
                <a:spcPts val="0"/>
              </a:spcAft>
              <a:buClr>
                <a:schemeClr val="accent1"/>
              </a:buClr>
              <a:buSzPct val="120000"/>
              <a:buFont typeface="Arial" charset="0"/>
              <a:buChar char="•"/>
              <a:tabLst/>
              <a:defRPr/>
            </a:pPr>
            <a:r>
              <a:rPr lang="en-US" dirty="0"/>
              <a:t>Bullet list item here</a:t>
            </a:r>
          </a:p>
        </p:txBody>
      </p:sp>
      <p:sp>
        <p:nvSpPr>
          <p:cNvPr id="9" name="Text Placeholder 14"/>
          <p:cNvSpPr>
            <a:spLocks noGrp="1"/>
          </p:cNvSpPr>
          <p:nvPr>
            <p:ph type="body" sz="quarter" idx="17" hasCustomPrompt="1"/>
          </p:nvPr>
        </p:nvSpPr>
        <p:spPr>
          <a:xfrm>
            <a:off x="7010400" y="3730663"/>
            <a:ext cx="4572000" cy="1467068"/>
          </a:xfrm>
        </p:spPr>
        <p:txBody>
          <a:bodyPr lIns="0" tIns="91440" rIns="0" bIns="91440">
            <a:spAutoFit/>
          </a:bodyPr>
          <a:lstStyle>
            <a:lvl1pPr marL="0" indent="0">
              <a:lnSpc>
                <a:spcPts val="2000"/>
              </a:lnSpc>
              <a:buNone/>
              <a:defRPr lang="en-US" sz="1400" b="0" kern="1200" smtClean="0">
                <a:solidFill>
                  <a:schemeClr val="accent3"/>
                </a:solidFill>
                <a:latin typeface="Open Sans" charset="0"/>
                <a:ea typeface="Open Sans" charset="0"/>
                <a:cs typeface="Open Sans" charset="0"/>
              </a:defRPr>
            </a:lvl1pPr>
            <a:lvl2pPr marL="457200" indent="0">
              <a:buNone/>
              <a:defRPr lang="en-US" sz="1800" b="0" kern="1200" smtClean="0">
                <a:solidFill>
                  <a:schemeClr val="accent3"/>
                </a:solidFill>
                <a:latin typeface="Open Sans" charset="0"/>
                <a:ea typeface="Open Sans" charset="0"/>
                <a:cs typeface="Open Sans" charset="0"/>
              </a:defRPr>
            </a:lvl2pPr>
            <a:lvl3pPr marL="914400" indent="0">
              <a:buNone/>
              <a:defRPr lang="en-US" sz="1800" b="0" kern="1200" smtClean="0">
                <a:solidFill>
                  <a:schemeClr val="accent3"/>
                </a:solidFill>
                <a:latin typeface="Open Sans" charset="0"/>
                <a:ea typeface="Open Sans" charset="0"/>
                <a:cs typeface="Open Sans" charset="0"/>
              </a:defRPr>
            </a:lvl3pPr>
            <a:lvl4pPr marL="1371600" indent="0">
              <a:buNone/>
              <a:defRPr lang="en-US" sz="1800" b="0" kern="1200" smtClean="0">
                <a:solidFill>
                  <a:schemeClr val="accent3"/>
                </a:solidFill>
                <a:latin typeface="Open Sans" charset="0"/>
                <a:ea typeface="Open Sans" charset="0"/>
                <a:cs typeface="Open Sans" charset="0"/>
              </a:defRPr>
            </a:lvl4pPr>
            <a:lvl5pPr marL="1828800" indent="0">
              <a:buNone/>
              <a:defRPr lang="en-US" sz="1800" b="0" kern="1200">
                <a:solidFill>
                  <a:schemeClr val="accent3"/>
                </a:solidFill>
                <a:latin typeface="Open Sans" charset="0"/>
                <a:ea typeface="Open Sans" charset="0"/>
                <a:cs typeface="Open Sans"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a:t>
            </a:r>
            <a:r>
              <a:rPr lang="en-US" dirty="0"/>
              <a:t>.</a:t>
            </a:r>
          </a:p>
        </p:txBody>
      </p:sp>
      <p:sp>
        <p:nvSpPr>
          <p:cNvPr id="10" name="Slide Number Placeholder 5"/>
          <p:cNvSpPr txBox="1">
            <a:spLocks/>
          </p:cNvSpPr>
          <p:nvPr userDrawn="1"/>
        </p:nvSpPr>
        <p:spPr>
          <a:xfrm>
            <a:off x="609600" y="5807075"/>
            <a:ext cx="3352800" cy="365125"/>
          </a:xfrm>
          <a:prstGeom prst="rect">
            <a:avLst/>
          </a:prstGeom>
        </p:spPr>
        <p:txBody>
          <a:bodyPr/>
          <a:lstStyle>
            <a:defPPr>
              <a:defRPr lang="en-US"/>
            </a:defPPr>
            <a:lvl1pPr marL="0" algn="l" defTabSz="914400" rtl="0" eaLnBrk="1" latinLnBrk="0" hangingPunct="1">
              <a:defRPr sz="1800" kern="1200">
                <a:solidFill>
                  <a:srgbClr val="179ED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0E451210-E807-9A45-B5AE-4C8D3388E4EA}" type="slidenum">
              <a:rPr lang="en-US" smtClean="0"/>
              <a:pPr algn="l"/>
              <a:t>‹#›</a:t>
            </a:fld>
            <a:endParaRPr lang="en-US" dirty="0"/>
          </a:p>
        </p:txBody>
      </p:sp>
    </p:spTree>
    <p:extLst>
      <p:ext uri="{BB962C8B-B14F-4D97-AF65-F5344CB8AC3E}">
        <p14:creationId xmlns:p14="http://schemas.microsoft.com/office/powerpoint/2010/main" val="1134227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Light 2 Col w/Bkg">
    <p:bg>
      <p:bgPr>
        <a:gradFill>
          <a:gsLst>
            <a:gs pos="0">
              <a:schemeClr val="tx2"/>
            </a:gs>
            <a:gs pos="100000">
              <a:schemeClr val="tx1"/>
            </a:gs>
          </a:gsLst>
          <a:lin ang="5400000" scaled="1"/>
        </a:gradFill>
        <a:effectLst/>
      </p:bgPr>
    </p:bg>
    <p:spTree>
      <p:nvGrpSpPr>
        <p:cNvPr id="1" name=""/>
        <p:cNvGrpSpPr/>
        <p:nvPr/>
      </p:nvGrpSpPr>
      <p:grpSpPr>
        <a:xfrm>
          <a:off x="0" y="0"/>
          <a:ext cx="0" cy="0"/>
          <a:chOff x="0" y="0"/>
          <a:chExt cx="0" cy="0"/>
        </a:xfrm>
      </p:grpSpPr>
      <p:sp>
        <p:nvSpPr>
          <p:cNvPr id="6" name="Text Placeholder 6"/>
          <p:cNvSpPr>
            <a:spLocks noGrp="1"/>
          </p:cNvSpPr>
          <p:nvPr>
            <p:ph type="body" sz="quarter" idx="14" hasCustomPrompt="1"/>
          </p:nvPr>
        </p:nvSpPr>
        <p:spPr>
          <a:xfrm>
            <a:off x="609600" y="705678"/>
            <a:ext cx="4572000" cy="997196"/>
          </a:xfrm>
        </p:spPr>
        <p:txBody>
          <a:bodyPr lIns="0" tIns="0" rIns="0" bIns="0">
            <a:spAutoFit/>
          </a:bodyPr>
          <a:lstStyle>
            <a:lvl1pPr marL="0" indent="0" algn="ctr">
              <a:buNone/>
              <a:defRPr lang="en-US" sz="3600" b="0" i="0" kern="1200" dirty="0">
                <a:solidFill>
                  <a:schemeClr val="accent1"/>
                </a:solidFill>
                <a:latin typeface="Open Sans Light" charset="0"/>
                <a:ea typeface="Open Sans Light" charset="0"/>
                <a:cs typeface="Open Sans Light" charset="0"/>
              </a:defRPr>
            </a:lvl1pPr>
            <a:lvl2pPr marL="457200" indent="0">
              <a:buNone/>
              <a:defRPr/>
            </a:lvl2pPr>
            <a:lvl3pPr marL="914400" indent="0">
              <a:buNone/>
              <a:defRPr/>
            </a:lvl3pPr>
            <a:lvl4pPr marL="1371600" indent="0">
              <a:buNone/>
              <a:defRPr/>
            </a:lvl4pPr>
            <a:lvl5pPr marL="1828800" indent="0">
              <a:buNone/>
              <a:defRPr/>
            </a:lvl5pPr>
          </a:lstStyle>
          <a:p>
            <a:pPr marL="0" lvl="0" indent="0" algn="l" defTabSz="914400" rtl="0" eaLnBrk="1" latinLnBrk="0" hangingPunct="1">
              <a:buFont typeface="Arial" charset="0"/>
              <a:buNone/>
            </a:pPr>
            <a:r>
              <a:rPr lang="en-US" dirty="0"/>
              <a:t>Sentence case headline here</a:t>
            </a:r>
          </a:p>
        </p:txBody>
      </p:sp>
      <p:sp>
        <p:nvSpPr>
          <p:cNvPr id="8" name="Text Placeholder 8"/>
          <p:cNvSpPr>
            <a:spLocks noGrp="1"/>
          </p:cNvSpPr>
          <p:nvPr>
            <p:ph type="body" sz="quarter" idx="15" hasCustomPrompt="1"/>
          </p:nvPr>
        </p:nvSpPr>
        <p:spPr>
          <a:xfrm>
            <a:off x="609600" y="1702874"/>
            <a:ext cx="4572000" cy="563231"/>
          </a:xfrm>
        </p:spPr>
        <p:txBody>
          <a:bodyPr lIns="0" tIns="182880" rIns="0" bIns="182880" anchor="b" anchorCtr="0">
            <a:spAutoFit/>
          </a:bodyPr>
          <a:lstStyle>
            <a:lvl1pPr>
              <a:defRPr lang="en-US" sz="1400" b="1" kern="1200" dirty="0" smtClean="0">
                <a:solidFill>
                  <a:schemeClr val="bg1"/>
                </a:solidFill>
                <a:latin typeface="Open Sans" charset="0"/>
                <a:ea typeface="Open Sans" charset="0"/>
                <a:cs typeface="Open Sans" charset="0"/>
              </a:defRPr>
            </a:lvl1pPr>
          </a:lstStyle>
          <a:p>
            <a:pPr marL="0" lvl="0" indent="0" algn="l" defTabSz="914400" rtl="0" eaLnBrk="1" latinLnBrk="0" hangingPunct="1">
              <a:buFont typeface="Arial" charset="0"/>
              <a:buNone/>
            </a:pPr>
            <a:r>
              <a:rPr lang="en-US" dirty="0" err="1"/>
              <a:t>Subheadline</a:t>
            </a:r>
            <a:r>
              <a:rPr lang="en-US" dirty="0"/>
              <a:t> here</a:t>
            </a:r>
          </a:p>
        </p:txBody>
      </p:sp>
      <p:sp>
        <p:nvSpPr>
          <p:cNvPr id="10" name="Text Placeholder 12"/>
          <p:cNvSpPr>
            <a:spLocks noGrp="1"/>
          </p:cNvSpPr>
          <p:nvPr>
            <p:ph type="body" sz="quarter" idx="16" hasCustomPrompt="1"/>
          </p:nvPr>
        </p:nvSpPr>
        <p:spPr>
          <a:xfrm>
            <a:off x="609600" y="2266105"/>
            <a:ext cx="4572000" cy="1456809"/>
          </a:xfrm>
        </p:spPr>
        <p:txBody>
          <a:bodyPr lIns="0" tIns="91440" rIns="0" bIns="182880">
            <a:spAutoFit/>
          </a:bodyPr>
          <a:lstStyle>
            <a:lvl1pPr marL="285750" marR="0" indent="-285750" algn="l" defTabSz="914400" rtl="0" eaLnBrk="1" fontAlgn="auto" latinLnBrk="0" hangingPunct="1">
              <a:lnSpc>
                <a:spcPts val="2000"/>
              </a:lnSpc>
              <a:spcBef>
                <a:spcPts val="0"/>
              </a:spcBef>
              <a:spcAft>
                <a:spcPts val="0"/>
              </a:spcAft>
              <a:buClr>
                <a:schemeClr val="accent1"/>
              </a:buClr>
              <a:buSzPct val="120000"/>
              <a:buFont typeface="Arial" charset="0"/>
              <a:buChar char="•"/>
              <a:tabLst/>
              <a:defRPr lang="en-US" sz="1400" b="0" kern="1200" baseline="0" dirty="0" smtClean="0">
                <a:solidFill>
                  <a:schemeClr val="bg1"/>
                </a:solidFill>
                <a:latin typeface="Open Sans" charset="0"/>
                <a:ea typeface="Open Sans" charset="0"/>
                <a:cs typeface="Open Sans" charset="0"/>
              </a:defRPr>
            </a:lvl1pPr>
            <a:lvl2pPr marL="228600" indent="-228600">
              <a:defRPr/>
            </a:lvl2pPr>
          </a:lstStyle>
          <a:p>
            <a:pPr marL="285750" marR="0" lvl="0" indent="-285750" algn="l" defTabSz="914400" rtl="0" eaLnBrk="1" fontAlgn="auto" latinLnBrk="0" hangingPunct="1">
              <a:lnSpc>
                <a:spcPts val="2400"/>
              </a:lnSpc>
              <a:spcBef>
                <a:spcPts val="1000"/>
              </a:spcBef>
              <a:spcAft>
                <a:spcPts val="0"/>
              </a:spcAft>
              <a:buClr>
                <a:schemeClr val="accent1"/>
              </a:buClr>
              <a:buSzPct val="120000"/>
              <a:buFont typeface="Arial" charset="0"/>
              <a:buChar char="•"/>
              <a:tabLst/>
            </a:pPr>
            <a:r>
              <a:rPr lang="en-US" dirty="0"/>
              <a:t>Bullet list item here</a:t>
            </a:r>
          </a:p>
          <a:p>
            <a:pPr marL="285750" marR="0" lvl="0" indent="-285750" algn="l" defTabSz="914400" rtl="0" eaLnBrk="1" fontAlgn="auto" latinLnBrk="0" hangingPunct="1">
              <a:lnSpc>
                <a:spcPts val="2400"/>
              </a:lnSpc>
              <a:spcBef>
                <a:spcPts val="1000"/>
              </a:spcBef>
              <a:spcAft>
                <a:spcPts val="0"/>
              </a:spcAft>
              <a:buClr>
                <a:schemeClr val="accent1"/>
              </a:buClr>
              <a:buSzPct val="120000"/>
              <a:buFont typeface="Arial" charset="0"/>
              <a:buChar char="•"/>
              <a:tabLst/>
              <a:defRPr/>
            </a:pPr>
            <a:r>
              <a:rPr lang="en-US" dirty="0"/>
              <a:t>Bullet list item here</a:t>
            </a:r>
          </a:p>
          <a:p>
            <a:pPr marL="285750" marR="0" lvl="0" indent="-285750" algn="l" defTabSz="914400" rtl="0" eaLnBrk="1" fontAlgn="auto" latinLnBrk="0" hangingPunct="1">
              <a:lnSpc>
                <a:spcPts val="2400"/>
              </a:lnSpc>
              <a:spcBef>
                <a:spcPts val="1000"/>
              </a:spcBef>
              <a:spcAft>
                <a:spcPts val="0"/>
              </a:spcAft>
              <a:buClr>
                <a:schemeClr val="accent1"/>
              </a:buClr>
              <a:buSzPct val="120000"/>
              <a:buFont typeface="Arial" charset="0"/>
              <a:buChar char="•"/>
              <a:tabLst/>
              <a:defRPr/>
            </a:pPr>
            <a:r>
              <a:rPr lang="en-US" dirty="0"/>
              <a:t>Bullet list item here</a:t>
            </a:r>
          </a:p>
        </p:txBody>
      </p:sp>
      <p:sp>
        <p:nvSpPr>
          <p:cNvPr id="11" name="Text Placeholder 14"/>
          <p:cNvSpPr>
            <a:spLocks noGrp="1"/>
          </p:cNvSpPr>
          <p:nvPr>
            <p:ph type="body" sz="quarter" idx="17" hasCustomPrompt="1"/>
          </p:nvPr>
        </p:nvSpPr>
        <p:spPr>
          <a:xfrm>
            <a:off x="609600" y="3730663"/>
            <a:ext cx="4572000" cy="1467068"/>
          </a:xfrm>
        </p:spPr>
        <p:txBody>
          <a:bodyPr lIns="0" tIns="91440" rIns="0" bIns="91440">
            <a:spAutoFit/>
          </a:bodyPr>
          <a:lstStyle>
            <a:lvl1pPr marL="0" indent="0">
              <a:lnSpc>
                <a:spcPts val="2000"/>
              </a:lnSpc>
              <a:buNone/>
              <a:defRPr lang="en-US" sz="1400" b="0" kern="1200" smtClean="0">
                <a:solidFill>
                  <a:schemeClr val="bg1"/>
                </a:solidFill>
                <a:latin typeface="Open Sans" charset="0"/>
                <a:ea typeface="Open Sans" charset="0"/>
                <a:cs typeface="Open Sans" charset="0"/>
              </a:defRPr>
            </a:lvl1pPr>
            <a:lvl2pPr marL="457200" indent="0">
              <a:buNone/>
              <a:defRPr lang="en-US" sz="1800" b="0" kern="1200" smtClean="0">
                <a:solidFill>
                  <a:schemeClr val="accent3"/>
                </a:solidFill>
                <a:latin typeface="Open Sans" charset="0"/>
                <a:ea typeface="Open Sans" charset="0"/>
                <a:cs typeface="Open Sans" charset="0"/>
              </a:defRPr>
            </a:lvl2pPr>
            <a:lvl3pPr marL="914400" indent="0">
              <a:buNone/>
              <a:defRPr lang="en-US" sz="1800" b="0" kern="1200" smtClean="0">
                <a:solidFill>
                  <a:schemeClr val="accent3"/>
                </a:solidFill>
                <a:latin typeface="Open Sans" charset="0"/>
                <a:ea typeface="Open Sans" charset="0"/>
                <a:cs typeface="Open Sans" charset="0"/>
              </a:defRPr>
            </a:lvl3pPr>
            <a:lvl4pPr marL="1371600" indent="0">
              <a:buNone/>
              <a:defRPr lang="en-US" sz="1800" b="0" kern="1200" smtClean="0">
                <a:solidFill>
                  <a:schemeClr val="accent3"/>
                </a:solidFill>
                <a:latin typeface="Open Sans" charset="0"/>
                <a:ea typeface="Open Sans" charset="0"/>
                <a:cs typeface="Open Sans" charset="0"/>
              </a:defRPr>
            </a:lvl4pPr>
            <a:lvl5pPr marL="1828800" indent="0">
              <a:buNone/>
              <a:defRPr lang="en-US" sz="1800" b="0" kern="1200">
                <a:solidFill>
                  <a:schemeClr val="accent3"/>
                </a:solidFill>
                <a:latin typeface="Open Sans" charset="0"/>
                <a:ea typeface="Open Sans" charset="0"/>
                <a:cs typeface="Open Sans"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a:t>
            </a:r>
            <a:r>
              <a:rPr lang="en-US" dirty="0"/>
              <a:t>.</a:t>
            </a:r>
          </a:p>
        </p:txBody>
      </p:sp>
      <p:sp>
        <p:nvSpPr>
          <p:cNvPr id="7" name="Slide Number Placeholder 5"/>
          <p:cNvSpPr txBox="1">
            <a:spLocks/>
          </p:cNvSpPr>
          <p:nvPr userDrawn="1"/>
        </p:nvSpPr>
        <p:spPr>
          <a:xfrm>
            <a:off x="8229600" y="5807075"/>
            <a:ext cx="3352800" cy="365125"/>
          </a:xfrm>
          <a:prstGeom prst="rect">
            <a:avLst/>
          </a:prstGeom>
        </p:spPr>
        <p:txBody>
          <a:bodyPr/>
          <a:lstStyle>
            <a:defPPr>
              <a:defRPr lang="en-US"/>
            </a:defPPr>
            <a:lvl1pPr marL="0" algn="l" defTabSz="914400" rtl="0" eaLnBrk="1" latinLnBrk="0" hangingPunct="1">
              <a:defRPr sz="1800" kern="1200">
                <a:solidFill>
                  <a:srgbClr val="179ED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E451210-E807-9A45-B5AE-4C8D3388E4EA}" type="slidenum">
              <a:rPr lang="en-US" smtClean="0"/>
              <a:t>‹#›</a:t>
            </a:fld>
            <a:endParaRPr lang="en-US" dirty="0"/>
          </a:p>
        </p:txBody>
      </p:sp>
    </p:spTree>
    <p:extLst>
      <p:ext uri="{BB962C8B-B14F-4D97-AF65-F5344CB8AC3E}">
        <p14:creationId xmlns:p14="http://schemas.microsoft.com/office/powerpoint/2010/main" val="366550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Light 2 Col w/Bkg">
    <p:bg>
      <p:bgPr>
        <a:gradFill>
          <a:gsLst>
            <a:gs pos="0">
              <a:schemeClr val="tx2"/>
            </a:gs>
            <a:gs pos="100000">
              <a:schemeClr val="tx1"/>
            </a:gs>
          </a:gsLst>
          <a:lin ang="5400000" scaled="1"/>
        </a:gradFill>
        <a:effectLst/>
      </p:bgPr>
    </p:bg>
    <p:spTree>
      <p:nvGrpSpPr>
        <p:cNvPr id="1" name=""/>
        <p:cNvGrpSpPr/>
        <p:nvPr/>
      </p:nvGrpSpPr>
      <p:grpSpPr>
        <a:xfrm>
          <a:off x="0" y="0"/>
          <a:ext cx="0" cy="0"/>
          <a:chOff x="0" y="0"/>
          <a:chExt cx="0" cy="0"/>
        </a:xfrm>
      </p:grpSpPr>
      <p:sp>
        <p:nvSpPr>
          <p:cNvPr id="6" name="Text Placeholder 6"/>
          <p:cNvSpPr>
            <a:spLocks noGrp="1"/>
          </p:cNvSpPr>
          <p:nvPr>
            <p:ph type="body" sz="quarter" idx="14" hasCustomPrompt="1"/>
          </p:nvPr>
        </p:nvSpPr>
        <p:spPr>
          <a:xfrm>
            <a:off x="7010400" y="705678"/>
            <a:ext cx="4572000" cy="997196"/>
          </a:xfrm>
        </p:spPr>
        <p:txBody>
          <a:bodyPr lIns="0" tIns="0" rIns="0" bIns="0">
            <a:spAutoFit/>
          </a:bodyPr>
          <a:lstStyle>
            <a:lvl1pPr marL="0" indent="0" algn="ctr">
              <a:buNone/>
              <a:defRPr lang="en-US" sz="3600" b="0" i="0" kern="1200" dirty="0">
                <a:solidFill>
                  <a:schemeClr val="accent1"/>
                </a:solidFill>
                <a:latin typeface="Open Sans Light" charset="0"/>
                <a:ea typeface="Open Sans Light" charset="0"/>
                <a:cs typeface="Open Sans Light" charset="0"/>
              </a:defRPr>
            </a:lvl1pPr>
            <a:lvl2pPr marL="457200" indent="0">
              <a:buNone/>
              <a:defRPr/>
            </a:lvl2pPr>
            <a:lvl3pPr marL="914400" indent="0">
              <a:buNone/>
              <a:defRPr/>
            </a:lvl3pPr>
            <a:lvl4pPr marL="1371600" indent="0">
              <a:buNone/>
              <a:defRPr/>
            </a:lvl4pPr>
            <a:lvl5pPr marL="1828800" indent="0">
              <a:buNone/>
              <a:defRPr/>
            </a:lvl5pPr>
          </a:lstStyle>
          <a:p>
            <a:pPr marL="0" lvl="0" indent="0" algn="l" defTabSz="914400" rtl="0" eaLnBrk="1" latinLnBrk="0" hangingPunct="1">
              <a:buFont typeface="Arial" charset="0"/>
              <a:buNone/>
            </a:pPr>
            <a:r>
              <a:rPr lang="en-US" dirty="0"/>
              <a:t>Sentence case headline here</a:t>
            </a:r>
          </a:p>
        </p:txBody>
      </p:sp>
      <p:sp>
        <p:nvSpPr>
          <p:cNvPr id="7" name="Text Placeholder 8"/>
          <p:cNvSpPr>
            <a:spLocks noGrp="1"/>
          </p:cNvSpPr>
          <p:nvPr>
            <p:ph type="body" sz="quarter" idx="15" hasCustomPrompt="1"/>
          </p:nvPr>
        </p:nvSpPr>
        <p:spPr>
          <a:xfrm>
            <a:off x="7010400" y="1702874"/>
            <a:ext cx="4572000" cy="563231"/>
          </a:xfrm>
        </p:spPr>
        <p:txBody>
          <a:bodyPr lIns="0" tIns="182880" rIns="0" bIns="182880" anchor="b" anchorCtr="0">
            <a:spAutoFit/>
          </a:bodyPr>
          <a:lstStyle>
            <a:lvl1pPr>
              <a:defRPr lang="en-US" sz="1400" b="1" kern="1200" dirty="0" smtClean="0">
                <a:solidFill>
                  <a:schemeClr val="bg1"/>
                </a:solidFill>
                <a:latin typeface="Open Sans" charset="0"/>
                <a:ea typeface="Open Sans" charset="0"/>
                <a:cs typeface="Open Sans" charset="0"/>
              </a:defRPr>
            </a:lvl1pPr>
          </a:lstStyle>
          <a:p>
            <a:pPr marL="0" lvl="0" indent="0" algn="l" defTabSz="914400" rtl="0" eaLnBrk="1" latinLnBrk="0" hangingPunct="1">
              <a:buFont typeface="Arial" charset="0"/>
              <a:buNone/>
            </a:pPr>
            <a:r>
              <a:rPr lang="en-US" dirty="0" err="1"/>
              <a:t>Subheadline</a:t>
            </a:r>
            <a:r>
              <a:rPr lang="en-US" dirty="0"/>
              <a:t> here</a:t>
            </a:r>
          </a:p>
        </p:txBody>
      </p:sp>
      <p:sp>
        <p:nvSpPr>
          <p:cNvPr id="8" name="Text Placeholder 12"/>
          <p:cNvSpPr>
            <a:spLocks noGrp="1"/>
          </p:cNvSpPr>
          <p:nvPr>
            <p:ph type="body" sz="quarter" idx="16" hasCustomPrompt="1"/>
          </p:nvPr>
        </p:nvSpPr>
        <p:spPr>
          <a:xfrm>
            <a:off x="7010400" y="2266105"/>
            <a:ext cx="4572000" cy="1456809"/>
          </a:xfrm>
        </p:spPr>
        <p:txBody>
          <a:bodyPr lIns="0" tIns="91440" rIns="0" bIns="182880">
            <a:spAutoFit/>
          </a:bodyPr>
          <a:lstStyle>
            <a:lvl1pPr marL="285750" marR="0" indent="-285750" algn="l" defTabSz="914400" rtl="0" eaLnBrk="1" fontAlgn="auto" latinLnBrk="0" hangingPunct="1">
              <a:lnSpc>
                <a:spcPts val="2000"/>
              </a:lnSpc>
              <a:spcBef>
                <a:spcPts val="0"/>
              </a:spcBef>
              <a:spcAft>
                <a:spcPts val="0"/>
              </a:spcAft>
              <a:buClr>
                <a:schemeClr val="accent1"/>
              </a:buClr>
              <a:buSzPct val="120000"/>
              <a:buFont typeface="Arial" charset="0"/>
              <a:buChar char="•"/>
              <a:tabLst/>
              <a:defRPr lang="en-US" sz="1400" b="0" kern="1200" baseline="0" dirty="0" smtClean="0">
                <a:solidFill>
                  <a:schemeClr val="bg1"/>
                </a:solidFill>
                <a:latin typeface="Open Sans" charset="0"/>
                <a:ea typeface="Open Sans" charset="0"/>
                <a:cs typeface="Open Sans" charset="0"/>
              </a:defRPr>
            </a:lvl1pPr>
            <a:lvl2pPr marL="228600" indent="-228600">
              <a:defRPr/>
            </a:lvl2pPr>
          </a:lstStyle>
          <a:p>
            <a:pPr marL="285750" marR="0" lvl="0" indent="-285750" algn="l" defTabSz="914400" rtl="0" eaLnBrk="1" fontAlgn="auto" latinLnBrk="0" hangingPunct="1">
              <a:lnSpc>
                <a:spcPts val="2400"/>
              </a:lnSpc>
              <a:spcBef>
                <a:spcPts val="1000"/>
              </a:spcBef>
              <a:spcAft>
                <a:spcPts val="0"/>
              </a:spcAft>
              <a:buClr>
                <a:schemeClr val="accent1"/>
              </a:buClr>
              <a:buSzPct val="120000"/>
              <a:buFont typeface="Arial" charset="0"/>
              <a:buChar char="•"/>
              <a:tabLst/>
            </a:pPr>
            <a:r>
              <a:rPr lang="en-US" dirty="0"/>
              <a:t>Bullet list item here</a:t>
            </a:r>
          </a:p>
          <a:p>
            <a:pPr marL="285750" marR="0" lvl="0" indent="-285750" algn="l" defTabSz="914400" rtl="0" eaLnBrk="1" fontAlgn="auto" latinLnBrk="0" hangingPunct="1">
              <a:lnSpc>
                <a:spcPts val="2400"/>
              </a:lnSpc>
              <a:spcBef>
                <a:spcPts val="1000"/>
              </a:spcBef>
              <a:spcAft>
                <a:spcPts val="0"/>
              </a:spcAft>
              <a:buClr>
                <a:schemeClr val="accent1"/>
              </a:buClr>
              <a:buSzPct val="120000"/>
              <a:buFont typeface="Arial" charset="0"/>
              <a:buChar char="•"/>
              <a:tabLst/>
              <a:defRPr/>
            </a:pPr>
            <a:r>
              <a:rPr lang="en-US" dirty="0"/>
              <a:t>Bullet list item here</a:t>
            </a:r>
          </a:p>
          <a:p>
            <a:pPr marL="285750" marR="0" lvl="0" indent="-285750" algn="l" defTabSz="914400" rtl="0" eaLnBrk="1" fontAlgn="auto" latinLnBrk="0" hangingPunct="1">
              <a:lnSpc>
                <a:spcPts val="2400"/>
              </a:lnSpc>
              <a:spcBef>
                <a:spcPts val="1000"/>
              </a:spcBef>
              <a:spcAft>
                <a:spcPts val="0"/>
              </a:spcAft>
              <a:buClr>
                <a:schemeClr val="accent1"/>
              </a:buClr>
              <a:buSzPct val="120000"/>
              <a:buFont typeface="Arial" charset="0"/>
              <a:buChar char="•"/>
              <a:tabLst/>
              <a:defRPr/>
            </a:pPr>
            <a:r>
              <a:rPr lang="en-US" dirty="0"/>
              <a:t>Bullet list item here</a:t>
            </a:r>
          </a:p>
        </p:txBody>
      </p:sp>
      <p:sp>
        <p:nvSpPr>
          <p:cNvPr id="9" name="Text Placeholder 14"/>
          <p:cNvSpPr>
            <a:spLocks noGrp="1"/>
          </p:cNvSpPr>
          <p:nvPr>
            <p:ph type="body" sz="quarter" idx="17" hasCustomPrompt="1"/>
          </p:nvPr>
        </p:nvSpPr>
        <p:spPr>
          <a:xfrm>
            <a:off x="7010400" y="3730663"/>
            <a:ext cx="4572000" cy="1467068"/>
          </a:xfrm>
        </p:spPr>
        <p:txBody>
          <a:bodyPr lIns="0" tIns="91440" rIns="0" bIns="91440">
            <a:spAutoFit/>
          </a:bodyPr>
          <a:lstStyle>
            <a:lvl1pPr marL="0" indent="0">
              <a:lnSpc>
                <a:spcPts val="2000"/>
              </a:lnSpc>
              <a:buNone/>
              <a:defRPr lang="en-US" sz="1400" b="0" kern="1200" smtClean="0">
                <a:solidFill>
                  <a:schemeClr val="bg1"/>
                </a:solidFill>
                <a:latin typeface="Open Sans" charset="0"/>
                <a:ea typeface="Open Sans" charset="0"/>
                <a:cs typeface="Open Sans" charset="0"/>
              </a:defRPr>
            </a:lvl1pPr>
            <a:lvl2pPr marL="457200" indent="0">
              <a:buNone/>
              <a:defRPr lang="en-US" sz="1800" b="0" kern="1200" smtClean="0">
                <a:solidFill>
                  <a:schemeClr val="accent3"/>
                </a:solidFill>
                <a:latin typeface="Open Sans" charset="0"/>
                <a:ea typeface="Open Sans" charset="0"/>
                <a:cs typeface="Open Sans" charset="0"/>
              </a:defRPr>
            </a:lvl2pPr>
            <a:lvl3pPr marL="914400" indent="0">
              <a:buNone/>
              <a:defRPr lang="en-US" sz="1800" b="0" kern="1200" smtClean="0">
                <a:solidFill>
                  <a:schemeClr val="accent3"/>
                </a:solidFill>
                <a:latin typeface="Open Sans" charset="0"/>
                <a:ea typeface="Open Sans" charset="0"/>
                <a:cs typeface="Open Sans" charset="0"/>
              </a:defRPr>
            </a:lvl3pPr>
            <a:lvl4pPr marL="1371600" indent="0">
              <a:buNone/>
              <a:defRPr lang="en-US" sz="1800" b="0" kern="1200" smtClean="0">
                <a:solidFill>
                  <a:schemeClr val="accent3"/>
                </a:solidFill>
                <a:latin typeface="Open Sans" charset="0"/>
                <a:ea typeface="Open Sans" charset="0"/>
                <a:cs typeface="Open Sans" charset="0"/>
              </a:defRPr>
            </a:lvl4pPr>
            <a:lvl5pPr marL="1828800" indent="0">
              <a:buNone/>
              <a:defRPr lang="en-US" sz="1800" b="0" kern="1200">
                <a:solidFill>
                  <a:schemeClr val="accent3"/>
                </a:solidFill>
                <a:latin typeface="Open Sans" charset="0"/>
                <a:ea typeface="Open Sans" charset="0"/>
                <a:cs typeface="Open Sans"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a:t>
            </a:r>
            <a:r>
              <a:rPr lang="en-US" dirty="0"/>
              <a:t>.</a:t>
            </a:r>
          </a:p>
        </p:txBody>
      </p:sp>
      <p:sp>
        <p:nvSpPr>
          <p:cNvPr id="10" name="Slide Number Placeholder 5"/>
          <p:cNvSpPr txBox="1">
            <a:spLocks/>
          </p:cNvSpPr>
          <p:nvPr userDrawn="1"/>
        </p:nvSpPr>
        <p:spPr>
          <a:xfrm>
            <a:off x="609600" y="5807075"/>
            <a:ext cx="3352800" cy="365125"/>
          </a:xfrm>
          <a:prstGeom prst="rect">
            <a:avLst/>
          </a:prstGeom>
        </p:spPr>
        <p:txBody>
          <a:bodyPr/>
          <a:lstStyle>
            <a:defPPr>
              <a:defRPr lang="en-US"/>
            </a:defPPr>
            <a:lvl1pPr marL="0" algn="l" defTabSz="914400" rtl="0" eaLnBrk="1" latinLnBrk="0" hangingPunct="1">
              <a:defRPr sz="1800" kern="1200">
                <a:solidFill>
                  <a:srgbClr val="179ED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0E451210-E807-9A45-B5AE-4C8D3388E4EA}" type="slidenum">
              <a:rPr lang="en-US" smtClean="0"/>
              <a:pPr algn="l"/>
              <a:t>‹#›</a:t>
            </a:fld>
            <a:endParaRPr lang="en-US" dirty="0"/>
          </a:p>
        </p:txBody>
      </p:sp>
    </p:spTree>
    <p:extLst>
      <p:ext uri="{BB962C8B-B14F-4D97-AF65-F5344CB8AC3E}">
        <p14:creationId xmlns:p14="http://schemas.microsoft.com/office/powerpoint/2010/main" val="619247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Light 2 Col w/Bkg">
    <p:bg>
      <p:bgPr>
        <a:gradFill>
          <a:gsLst>
            <a:gs pos="0">
              <a:schemeClr val="bg1"/>
            </a:gs>
            <a:gs pos="100000">
              <a:schemeClr val="bg1">
                <a:lumMod val="85000"/>
                <a:alpha val="20000"/>
              </a:schemeClr>
            </a:gs>
          </a:gsLst>
          <a:lin ang="5400000" scaled="1"/>
        </a:gra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4" hasCustomPrompt="1"/>
          </p:nvPr>
        </p:nvSpPr>
        <p:spPr>
          <a:xfrm>
            <a:off x="609600" y="705678"/>
            <a:ext cx="10058400" cy="498598"/>
          </a:xfrm>
        </p:spPr>
        <p:txBody>
          <a:bodyPr wrap="square" lIns="0" tIns="0" rIns="0" bIns="0">
            <a:spAutoFit/>
          </a:bodyPr>
          <a:lstStyle>
            <a:lvl1pPr marL="0" indent="0" algn="ctr" defTabSz="914400" rtl="0" eaLnBrk="1" latinLnBrk="0" hangingPunct="1">
              <a:buFont typeface="Arial" charset="0"/>
              <a:buNone/>
              <a:defRPr lang="en-US" sz="3600" b="0" i="0" kern="1200" dirty="0">
                <a:solidFill>
                  <a:schemeClr val="accent1"/>
                </a:solidFill>
                <a:latin typeface="Open Sans Light" charset="0"/>
                <a:ea typeface="Open Sans Light" charset="0"/>
                <a:cs typeface="Open Sans Light" charset="0"/>
              </a:defRPr>
            </a:lvl1pPr>
            <a:lvl2pPr marL="457200" indent="0">
              <a:buNone/>
              <a:defRPr/>
            </a:lvl2pPr>
            <a:lvl3pPr marL="914400" indent="0">
              <a:buNone/>
              <a:defRPr/>
            </a:lvl3pPr>
            <a:lvl4pPr marL="1371600" indent="0">
              <a:buNone/>
              <a:defRPr/>
            </a:lvl4pPr>
            <a:lvl5pPr marL="1828800" indent="0">
              <a:buNone/>
              <a:defRPr/>
            </a:lvl5pPr>
          </a:lstStyle>
          <a:p>
            <a:pPr marL="0" lvl="0" indent="0" algn="l" defTabSz="914400" rtl="0" eaLnBrk="1" latinLnBrk="0" hangingPunct="1">
              <a:buFont typeface="Arial" charset="0"/>
              <a:buNone/>
            </a:pPr>
            <a:r>
              <a:rPr lang="en-US" dirty="0"/>
              <a:t>Heavy content bullet slide headline</a:t>
            </a:r>
          </a:p>
        </p:txBody>
      </p:sp>
      <p:sp>
        <p:nvSpPr>
          <p:cNvPr id="9" name="Text Placeholder 8"/>
          <p:cNvSpPr>
            <a:spLocks noGrp="1"/>
          </p:cNvSpPr>
          <p:nvPr>
            <p:ph type="body" sz="quarter" idx="15" hasCustomPrompt="1"/>
          </p:nvPr>
        </p:nvSpPr>
        <p:spPr>
          <a:xfrm>
            <a:off x="609600" y="1444342"/>
            <a:ext cx="4572000" cy="590931"/>
          </a:xfrm>
        </p:spPr>
        <p:txBody>
          <a:bodyPr lIns="0" tIns="182880" rIns="0" bIns="182880" anchor="b" anchorCtr="0">
            <a:spAutoFit/>
          </a:bodyPr>
          <a:lstStyle>
            <a:lvl1pPr>
              <a:defRPr lang="en-US" sz="1600" b="1" kern="1200" dirty="0" smtClean="0">
                <a:solidFill>
                  <a:schemeClr val="accent3"/>
                </a:solidFill>
                <a:latin typeface="Open Sans" charset="0"/>
                <a:ea typeface="Open Sans" charset="0"/>
                <a:cs typeface="Open Sans" charset="0"/>
              </a:defRPr>
            </a:lvl1pPr>
          </a:lstStyle>
          <a:p>
            <a:pPr marL="0" lvl="0" indent="0" algn="l" defTabSz="914400" rtl="0" eaLnBrk="1" latinLnBrk="0" hangingPunct="1">
              <a:buFont typeface="Arial" charset="0"/>
              <a:buNone/>
            </a:pPr>
            <a:r>
              <a:rPr lang="en-US" dirty="0" err="1"/>
              <a:t>Subheadline</a:t>
            </a:r>
            <a:r>
              <a:rPr lang="en-US" dirty="0"/>
              <a:t> here</a:t>
            </a:r>
          </a:p>
        </p:txBody>
      </p:sp>
      <p:sp>
        <p:nvSpPr>
          <p:cNvPr id="13" name="Text Placeholder 12"/>
          <p:cNvSpPr>
            <a:spLocks noGrp="1"/>
          </p:cNvSpPr>
          <p:nvPr>
            <p:ph type="body" sz="quarter" idx="16" hasCustomPrompt="1"/>
          </p:nvPr>
        </p:nvSpPr>
        <p:spPr>
          <a:xfrm>
            <a:off x="609600" y="2046679"/>
            <a:ext cx="4572000" cy="1875513"/>
          </a:xfrm>
        </p:spPr>
        <p:txBody>
          <a:bodyPr lIns="0" tIns="91440" rIns="0" bIns="182880">
            <a:spAutoFit/>
          </a:bodyPr>
          <a:lstStyle>
            <a:lvl1pPr marL="285750" marR="0" indent="-285750" algn="l" defTabSz="914400" rtl="0" eaLnBrk="1" fontAlgn="auto" latinLnBrk="0" hangingPunct="1">
              <a:lnSpc>
                <a:spcPts val="2400"/>
              </a:lnSpc>
              <a:spcBef>
                <a:spcPts val="1000"/>
              </a:spcBef>
              <a:spcAft>
                <a:spcPts val="0"/>
              </a:spcAft>
              <a:buClr>
                <a:schemeClr val="accent1"/>
              </a:buClr>
              <a:buSzPct val="120000"/>
              <a:buFont typeface="Arial" charset="0"/>
              <a:buChar char="•"/>
              <a:tabLst/>
              <a:defRPr lang="en-US" sz="1400" b="0" kern="1200" baseline="0">
                <a:solidFill>
                  <a:schemeClr val="accent3"/>
                </a:solidFill>
                <a:latin typeface="Open Sans" charset="0"/>
                <a:ea typeface="Open Sans" charset="0"/>
                <a:cs typeface="Open Sans" charset="0"/>
              </a:defRPr>
            </a:lvl1pPr>
            <a:lvl2pPr marL="228600" indent="-228600">
              <a:defRPr/>
            </a:lvl2pPr>
          </a:lstStyle>
          <a:p>
            <a:pPr marL="285750" marR="0" lvl="0" indent="-285750" algn="l" defTabSz="914400" rtl="0" eaLnBrk="1" fontAlgn="auto" latinLnBrk="0" hangingPunct="1">
              <a:lnSpc>
                <a:spcPts val="2400"/>
              </a:lnSpc>
              <a:spcBef>
                <a:spcPts val="1000"/>
              </a:spcBef>
              <a:spcAft>
                <a:spcPts val="0"/>
              </a:spcAft>
              <a:buClr>
                <a:schemeClr val="accent1"/>
              </a:buClr>
              <a:buSzPct val="120000"/>
              <a:buFont typeface="Arial" charset="0"/>
              <a:buChar char="•"/>
              <a:tabLst/>
            </a:pPr>
            <a:r>
              <a:rPr lang="en-US" dirty="0"/>
              <a:t>Bullet list item here</a:t>
            </a:r>
          </a:p>
          <a:p>
            <a:pPr marL="285750" marR="0" lvl="0" indent="-285750" algn="l" defTabSz="914400" rtl="0" eaLnBrk="1" fontAlgn="auto" latinLnBrk="0" hangingPunct="1">
              <a:lnSpc>
                <a:spcPts val="2400"/>
              </a:lnSpc>
              <a:spcBef>
                <a:spcPts val="1000"/>
              </a:spcBef>
              <a:spcAft>
                <a:spcPts val="0"/>
              </a:spcAft>
              <a:buClr>
                <a:schemeClr val="accent1"/>
              </a:buClr>
              <a:buSzPct val="120000"/>
              <a:buFont typeface="Arial" charset="0"/>
              <a:buChar char="•"/>
              <a:tabLst/>
              <a:defRPr/>
            </a:pPr>
            <a:r>
              <a:rPr lang="en-US" dirty="0"/>
              <a:t>Bullet list item here</a:t>
            </a:r>
          </a:p>
          <a:p>
            <a:pPr marL="285750" marR="0" lvl="0" indent="-285750" algn="l" defTabSz="914400" rtl="0" eaLnBrk="1" fontAlgn="auto" latinLnBrk="0" hangingPunct="1">
              <a:lnSpc>
                <a:spcPts val="2400"/>
              </a:lnSpc>
              <a:spcBef>
                <a:spcPts val="1000"/>
              </a:spcBef>
              <a:spcAft>
                <a:spcPts val="0"/>
              </a:spcAft>
              <a:buClr>
                <a:schemeClr val="accent1"/>
              </a:buClr>
              <a:buSzPct val="120000"/>
              <a:buFont typeface="Arial" charset="0"/>
              <a:buChar char="•"/>
              <a:tabLst/>
              <a:defRPr/>
            </a:pPr>
            <a:r>
              <a:rPr lang="en-US" dirty="0"/>
              <a:t>Bullet list item here</a:t>
            </a:r>
          </a:p>
          <a:p>
            <a:pPr marL="285750" marR="0" lvl="0" indent="-285750" algn="l" defTabSz="914400" rtl="0" eaLnBrk="1" fontAlgn="auto" latinLnBrk="0" hangingPunct="1">
              <a:lnSpc>
                <a:spcPts val="2400"/>
              </a:lnSpc>
              <a:spcBef>
                <a:spcPts val="1000"/>
              </a:spcBef>
              <a:spcAft>
                <a:spcPts val="0"/>
              </a:spcAft>
              <a:buClr>
                <a:schemeClr val="accent1"/>
              </a:buClr>
              <a:buSzPct val="120000"/>
              <a:buFont typeface="Arial" charset="0"/>
              <a:buChar char="•"/>
              <a:tabLst/>
              <a:defRPr/>
            </a:pPr>
            <a:endParaRPr lang="en-US" dirty="0"/>
          </a:p>
        </p:txBody>
      </p:sp>
      <p:sp>
        <p:nvSpPr>
          <p:cNvPr id="8" name="Text Placeholder 8"/>
          <p:cNvSpPr>
            <a:spLocks noGrp="1"/>
          </p:cNvSpPr>
          <p:nvPr>
            <p:ph type="body" sz="quarter" idx="17" hasCustomPrompt="1"/>
          </p:nvPr>
        </p:nvSpPr>
        <p:spPr>
          <a:xfrm>
            <a:off x="6096000" y="1444342"/>
            <a:ext cx="4572000" cy="590931"/>
          </a:xfrm>
        </p:spPr>
        <p:txBody>
          <a:bodyPr lIns="0" tIns="182880" rIns="0" bIns="182880" anchor="b" anchorCtr="0">
            <a:spAutoFit/>
          </a:bodyPr>
          <a:lstStyle>
            <a:lvl1pPr>
              <a:defRPr lang="en-US" sz="1600" b="1" kern="1200" dirty="0" smtClean="0">
                <a:solidFill>
                  <a:schemeClr val="accent3"/>
                </a:solidFill>
                <a:latin typeface="Open Sans" charset="0"/>
                <a:ea typeface="Open Sans" charset="0"/>
                <a:cs typeface="Open Sans" charset="0"/>
              </a:defRPr>
            </a:lvl1pPr>
          </a:lstStyle>
          <a:p>
            <a:pPr marL="0" lvl="0" indent="0" algn="l" defTabSz="914400" rtl="0" eaLnBrk="1" latinLnBrk="0" hangingPunct="1">
              <a:buFont typeface="Arial" charset="0"/>
              <a:buNone/>
            </a:pPr>
            <a:r>
              <a:rPr lang="en-US" dirty="0" err="1"/>
              <a:t>Subheadline</a:t>
            </a:r>
            <a:r>
              <a:rPr lang="en-US" dirty="0"/>
              <a:t> here</a:t>
            </a:r>
          </a:p>
        </p:txBody>
      </p:sp>
      <p:sp>
        <p:nvSpPr>
          <p:cNvPr id="12" name="Text Placeholder 12"/>
          <p:cNvSpPr>
            <a:spLocks noGrp="1"/>
          </p:cNvSpPr>
          <p:nvPr>
            <p:ph type="body" sz="quarter" idx="18" hasCustomPrompt="1"/>
          </p:nvPr>
        </p:nvSpPr>
        <p:spPr>
          <a:xfrm>
            <a:off x="6096000" y="2046679"/>
            <a:ext cx="4572000" cy="1875513"/>
          </a:xfrm>
        </p:spPr>
        <p:txBody>
          <a:bodyPr lIns="0" tIns="91440" rIns="0" bIns="182880">
            <a:spAutoFit/>
          </a:bodyPr>
          <a:lstStyle>
            <a:lvl1pPr marL="285750" marR="0" indent="-285750" algn="l" defTabSz="914400" rtl="0" eaLnBrk="1" fontAlgn="auto" latinLnBrk="0" hangingPunct="1">
              <a:lnSpc>
                <a:spcPts val="2400"/>
              </a:lnSpc>
              <a:spcBef>
                <a:spcPts val="1000"/>
              </a:spcBef>
              <a:spcAft>
                <a:spcPts val="0"/>
              </a:spcAft>
              <a:buClr>
                <a:schemeClr val="accent1"/>
              </a:buClr>
              <a:buSzPct val="120000"/>
              <a:buFont typeface="Arial" charset="0"/>
              <a:buChar char="•"/>
              <a:tabLst/>
              <a:defRPr lang="en-US" sz="1400" b="0" kern="1200" baseline="0">
                <a:solidFill>
                  <a:schemeClr val="accent3"/>
                </a:solidFill>
                <a:latin typeface="Open Sans" charset="0"/>
                <a:ea typeface="Open Sans" charset="0"/>
                <a:cs typeface="Open Sans" charset="0"/>
              </a:defRPr>
            </a:lvl1pPr>
            <a:lvl2pPr marL="228600" indent="-228600">
              <a:defRPr/>
            </a:lvl2pPr>
          </a:lstStyle>
          <a:p>
            <a:pPr marL="285750" marR="0" lvl="0" indent="-285750" algn="l" defTabSz="914400" rtl="0" eaLnBrk="1" fontAlgn="auto" latinLnBrk="0" hangingPunct="1">
              <a:lnSpc>
                <a:spcPts val="2400"/>
              </a:lnSpc>
              <a:spcBef>
                <a:spcPts val="1000"/>
              </a:spcBef>
              <a:spcAft>
                <a:spcPts val="0"/>
              </a:spcAft>
              <a:buClr>
                <a:schemeClr val="accent1"/>
              </a:buClr>
              <a:buSzPct val="120000"/>
              <a:buFont typeface="Arial" charset="0"/>
              <a:buChar char="•"/>
              <a:tabLst/>
            </a:pPr>
            <a:r>
              <a:rPr lang="en-US" dirty="0"/>
              <a:t>Bullet list item here</a:t>
            </a:r>
          </a:p>
          <a:p>
            <a:pPr marL="285750" marR="0" lvl="0" indent="-285750" algn="l" defTabSz="914400" rtl="0" eaLnBrk="1" fontAlgn="auto" latinLnBrk="0" hangingPunct="1">
              <a:lnSpc>
                <a:spcPts val="2400"/>
              </a:lnSpc>
              <a:spcBef>
                <a:spcPts val="1000"/>
              </a:spcBef>
              <a:spcAft>
                <a:spcPts val="0"/>
              </a:spcAft>
              <a:buClr>
                <a:schemeClr val="accent1"/>
              </a:buClr>
              <a:buSzPct val="120000"/>
              <a:buFont typeface="Arial" charset="0"/>
              <a:buChar char="•"/>
              <a:tabLst/>
              <a:defRPr/>
            </a:pPr>
            <a:r>
              <a:rPr lang="en-US" dirty="0"/>
              <a:t>Bullet list item here</a:t>
            </a:r>
          </a:p>
          <a:p>
            <a:pPr marL="285750" marR="0" lvl="0" indent="-285750" algn="l" defTabSz="914400" rtl="0" eaLnBrk="1" fontAlgn="auto" latinLnBrk="0" hangingPunct="1">
              <a:lnSpc>
                <a:spcPts val="2400"/>
              </a:lnSpc>
              <a:spcBef>
                <a:spcPts val="1000"/>
              </a:spcBef>
              <a:spcAft>
                <a:spcPts val="0"/>
              </a:spcAft>
              <a:buClr>
                <a:schemeClr val="accent1"/>
              </a:buClr>
              <a:buSzPct val="120000"/>
              <a:buFont typeface="Arial" charset="0"/>
              <a:buChar char="•"/>
              <a:tabLst/>
              <a:defRPr/>
            </a:pPr>
            <a:r>
              <a:rPr lang="en-US" dirty="0"/>
              <a:t>Bullet list item here</a:t>
            </a:r>
          </a:p>
          <a:p>
            <a:pPr marL="285750" marR="0" lvl="0" indent="-285750" algn="l" defTabSz="914400" rtl="0" eaLnBrk="1" fontAlgn="auto" latinLnBrk="0" hangingPunct="1">
              <a:lnSpc>
                <a:spcPts val="2400"/>
              </a:lnSpc>
              <a:spcBef>
                <a:spcPts val="1000"/>
              </a:spcBef>
              <a:spcAft>
                <a:spcPts val="0"/>
              </a:spcAft>
              <a:buClr>
                <a:schemeClr val="accent1"/>
              </a:buClr>
              <a:buSzPct val="120000"/>
              <a:buFont typeface="Arial" charset="0"/>
              <a:buChar char="•"/>
              <a:tabLst/>
              <a:defRPr/>
            </a:pPr>
            <a:endParaRPr lang="en-US" dirty="0"/>
          </a:p>
        </p:txBody>
      </p:sp>
      <p:sp>
        <p:nvSpPr>
          <p:cNvPr id="10" name="Slide Number Placeholder 5"/>
          <p:cNvSpPr txBox="1">
            <a:spLocks/>
          </p:cNvSpPr>
          <p:nvPr userDrawn="1"/>
        </p:nvSpPr>
        <p:spPr>
          <a:xfrm>
            <a:off x="8229600" y="5807075"/>
            <a:ext cx="3352800" cy="365125"/>
          </a:xfrm>
          <a:prstGeom prst="rect">
            <a:avLst/>
          </a:prstGeom>
        </p:spPr>
        <p:txBody>
          <a:bodyPr/>
          <a:lstStyle>
            <a:defPPr>
              <a:defRPr lang="en-US"/>
            </a:defPPr>
            <a:lvl1pPr marL="0" algn="l" defTabSz="914400" rtl="0" eaLnBrk="1" latinLnBrk="0" hangingPunct="1">
              <a:defRPr sz="1800" kern="1200">
                <a:solidFill>
                  <a:srgbClr val="179ED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E451210-E807-9A45-B5AE-4C8D3388E4EA}" type="slidenum">
              <a:rPr lang="en-US" smtClean="0"/>
              <a:t>‹#›</a:t>
            </a:fld>
            <a:endParaRPr lang="en-US" dirty="0"/>
          </a:p>
        </p:txBody>
      </p:sp>
    </p:spTree>
    <p:extLst>
      <p:ext uri="{BB962C8B-B14F-4D97-AF65-F5344CB8AC3E}">
        <p14:creationId xmlns:p14="http://schemas.microsoft.com/office/powerpoint/2010/main" val="939136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Light 2 Col w/Bkg">
    <p:bg>
      <p:bgPr>
        <a:gradFill>
          <a:gsLst>
            <a:gs pos="0">
              <a:schemeClr val="bg1"/>
            </a:gs>
            <a:gs pos="100000">
              <a:schemeClr val="bg1">
                <a:lumMod val="85000"/>
                <a:alpha val="20000"/>
              </a:schemeClr>
            </a:gs>
          </a:gsLst>
          <a:lin ang="5400000" scaled="1"/>
        </a:gradFill>
        <a:effectLst/>
      </p:bgPr>
    </p:bg>
    <p:spTree>
      <p:nvGrpSpPr>
        <p:cNvPr id="1" name=""/>
        <p:cNvGrpSpPr/>
        <p:nvPr/>
      </p:nvGrpSpPr>
      <p:grpSpPr>
        <a:xfrm>
          <a:off x="0" y="0"/>
          <a:ext cx="0" cy="0"/>
          <a:chOff x="0" y="0"/>
          <a:chExt cx="0" cy="0"/>
        </a:xfrm>
      </p:grpSpPr>
      <p:sp>
        <p:nvSpPr>
          <p:cNvPr id="3" name="Text Placeholder 2"/>
          <p:cNvSpPr>
            <a:spLocks noGrp="1"/>
          </p:cNvSpPr>
          <p:nvPr>
            <p:ph type="body" idx="19" hasCustomPrompt="1"/>
          </p:nvPr>
        </p:nvSpPr>
        <p:spPr>
          <a:xfrm>
            <a:off x="609600" y="704088"/>
            <a:ext cx="10972800" cy="600075"/>
          </a:xfrm>
        </p:spPr>
        <p:txBody>
          <a:bodyPr/>
          <a:lstStyle>
            <a:lvl1pPr marL="0" indent="0" algn="ctr">
              <a:buNone/>
              <a:defRPr sz="3600" b="0" i="0" baseline="0">
                <a:solidFill>
                  <a:srgbClr val="179ED9"/>
                </a:solidFill>
                <a:latin typeface="Open Sans Light" charset="0"/>
                <a:ea typeface="Open Sans Light" charset="0"/>
                <a:cs typeface="Open Sans Light" charset="0"/>
              </a:defRPr>
            </a:lvl1pPr>
          </a:lstStyle>
          <a:p>
            <a:pPr lvl="0"/>
            <a:r>
              <a:rPr lang="en-US" dirty="0"/>
              <a:t>Graphic or chart title here</a:t>
            </a:r>
          </a:p>
        </p:txBody>
      </p:sp>
      <p:sp>
        <p:nvSpPr>
          <p:cNvPr id="4" name="Slide Number Placeholder 5"/>
          <p:cNvSpPr txBox="1">
            <a:spLocks/>
          </p:cNvSpPr>
          <p:nvPr userDrawn="1"/>
        </p:nvSpPr>
        <p:spPr>
          <a:xfrm>
            <a:off x="8229600" y="5807075"/>
            <a:ext cx="3352800" cy="365125"/>
          </a:xfrm>
          <a:prstGeom prst="rect">
            <a:avLst/>
          </a:prstGeom>
        </p:spPr>
        <p:txBody>
          <a:bodyPr/>
          <a:lstStyle>
            <a:defPPr>
              <a:defRPr lang="en-US"/>
            </a:defPPr>
            <a:lvl1pPr marL="0" algn="l" defTabSz="914400" rtl="0" eaLnBrk="1" latinLnBrk="0" hangingPunct="1">
              <a:defRPr sz="1800" kern="1200">
                <a:solidFill>
                  <a:srgbClr val="179ED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E451210-E807-9A45-B5AE-4C8D3388E4EA}" type="slidenum">
              <a:rPr lang="en-US" smtClean="0"/>
              <a:t>‹#›</a:t>
            </a:fld>
            <a:endParaRPr lang="en-US" dirty="0"/>
          </a:p>
        </p:txBody>
      </p:sp>
    </p:spTree>
    <p:extLst>
      <p:ext uri="{BB962C8B-B14F-4D97-AF65-F5344CB8AC3E}">
        <p14:creationId xmlns:p14="http://schemas.microsoft.com/office/powerpoint/2010/main" val="4291570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Marker">
    <p:bg>
      <p:bgPr>
        <a:gradFill>
          <a:gsLst>
            <a:gs pos="0">
              <a:srgbClr val="022342"/>
            </a:gs>
            <a:gs pos="100000">
              <a:schemeClr val="tx1"/>
            </a:gs>
          </a:gsLst>
          <a:lin ang="5400000" scaled="1"/>
        </a:gradFill>
        <a:effectLst/>
      </p:bgPr>
    </p:bg>
    <p:spTree>
      <p:nvGrpSpPr>
        <p:cNvPr id="1" name=""/>
        <p:cNvGrpSpPr/>
        <p:nvPr/>
      </p:nvGrpSpPr>
      <p:grpSpPr>
        <a:xfrm>
          <a:off x="0" y="0"/>
          <a:ext cx="0" cy="0"/>
          <a:chOff x="0" y="0"/>
          <a:chExt cx="0" cy="0"/>
        </a:xfrm>
      </p:grpSpPr>
      <p:sp>
        <p:nvSpPr>
          <p:cNvPr id="3" name="Text Placeholder 2"/>
          <p:cNvSpPr>
            <a:spLocks noGrp="1"/>
          </p:cNvSpPr>
          <p:nvPr>
            <p:ph type="body" idx="19" hasCustomPrompt="1"/>
          </p:nvPr>
        </p:nvSpPr>
        <p:spPr>
          <a:xfrm>
            <a:off x="609600" y="4347400"/>
            <a:ext cx="10972800" cy="600075"/>
          </a:xfrm>
        </p:spPr>
        <p:txBody>
          <a:bodyPr/>
          <a:lstStyle>
            <a:lvl1pPr marL="0" indent="0" algn="ctr">
              <a:buNone/>
              <a:defRPr sz="3600" b="0" i="0" baseline="0">
                <a:solidFill>
                  <a:schemeClr val="bg1"/>
                </a:solidFill>
                <a:latin typeface="Open Sans Light" charset="0"/>
                <a:ea typeface="Open Sans Light" charset="0"/>
                <a:cs typeface="Open Sans Light" charset="0"/>
              </a:defRPr>
            </a:lvl1pPr>
          </a:lstStyle>
          <a:p>
            <a:pPr lvl="0"/>
            <a:r>
              <a:rPr lang="en-US" dirty="0"/>
              <a:t>Section Title Here</a:t>
            </a:r>
          </a:p>
        </p:txBody>
      </p:sp>
    </p:spTree>
    <p:extLst>
      <p:ext uri="{BB962C8B-B14F-4D97-AF65-F5344CB8AC3E}">
        <p14:creationId xmlns:p14="http://schemas.microsoft.com/office/powerpoint/2010/main" val="4994935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2.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685799"/>
            <a:ext cx="10972800" cy="113982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825625"/>
            <a:ext cx="109728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8229600" y="6173786"/>
            <a:ext cx="3352800" cy="365125"/>
          </a:xfrm>
          <a:prstGeom prst="rect">
            <a:avLst/>
          </a:prstGeom>
        </p:spPr>
        <p:txBody>
          <a:bodyPr vert="horz" lIns="91440" tIns="45720" rIns="91440" bIns="45720" rtlCol="0" anchor="ctr"/>
          <a:lstStyle>
            <a:lvl1pPr algn="r">
              <a:defRPr sz="1200">
                <a:solidFill>
                  <a:schemeClr val="tx1">
                    <a:tint val="75000"/>
                  </a:schemeClr>
                </a:solidFill>
                <a:latin typeface="Open Sans" charset="0"/>
                <a:ea typeface="Open Sans" charset="0"/>
                <a:cs typeface="Open Sans" charset="0"/>
              </a:defRPr>
            </a:lvl1pPr>
          </a:lstStyle>
          <a:p>
            <a:r>
              <a:rPr lang="en-US" b="1" dirty="0" err="1"/>
              <a:t>www.buddy.com</a:t>
            </a:r>
            <a:r>
              <a:rPr lang="en-US" b="1" dirty="0"/>
              <a:t>  |  </a:t>
            </a:r>
            <a:fld id="{089398B5-92F4-3A4D-8FF5-7F07C7742C90}" type="slidenum">
              <a:rPr lang="en-US" smtClean="0"/>
              <a:pPr/>
              <a:t>‹#›</a:t>
            </a:fld>
            <a:endParaRPr lang="en-US" dirty="0"/>
          </a:p>
        </p:txBody>
      </p:sp>
    </p:spTree>
    <p:extLst>
      <p:ext uri="{BB962C8B-B14F-4D97-AF65-F5344CB8AC3E}">
        <p14:creationId xmlns:p14="http://schemas.microsoft.com/office/powerpoint/2010/main" val="691756963"/>
      </p:ext>
    </p:extLst>
  </p:cSld>
  <p:clrMap bg1="lt1" tx1="dk1" bg2="lt2" tx2="dk2" accent1="accent1" accent2="accent2" accent3="accent3" accent4="accent4" accent5="accent5" accent6="accent6" hlink="hlink" folHlink="folHlink"/>
  <p:sldLayoutIdLst>
    <p:sldLayoutId id="2147483649" r:id="rId1"/>
    <p:sldLayoutId id="2147483670" r:id="rId2"/>
    <p:sldLayoutId id="2147483711" r:id="rId3"/>
    <p:sldLayoutId id="2147483667" r:id="rId4"/>
    <p:sldLayoutId id="2147483673" r:id="rId5"/>
    <p:sldLayoutId id="2147483674" r:id="rId6"/>
    <p:sldLayoutId id="2147483676" r:id="rId7"/>
    <p:sldLayoutId id="2147483679" r:id="rId8"/>
    <p:sldLayoutId id="2147483709" r:id="rId9"/>
    <p:sldLayoutId id="2147483708" r:id="rId10"/>
    <p:sldLayoutId id="2147483710" r:id="rId11"/>
    <p:sldLayoutId id="2147483656" r:id="rId12"/>
    <p:sldLayoutId id="2147483672" r:id="rId13"/>
    <p:sldLayoutId id="2147483678" r:id="rId14"/>
    <p:sldLayoutId id="2147483712" r:id="rId15"/>
    <p:sldLayoutId id="2147483713" r:id="rId16"/>
    <p:sldLayoutId id="2147483714" r:id="rId17"/>
    <p:sldLayoutId id="2147483715" r:id="rId18"/>
  </p:sldLayoutIdLst>
  <p:txStyles>
    <p:titleStyle>
      <a:lvl1pPr algn="l" defTabSz="914400" rtl="0" eaLnBrk="1" latinLnBrk="0" hangingPunct="1">
        <a:lnSpc>
          <a:spcPct val="90000"/>
        </a:lnSpc>
        <a:spcBef>
          <a:spcPct val="0"/>
        </a:spcBef>
        <a:buNone/>
        <a:defRPr sz="4000" b="0" i="0" kern="1200">
          <a:solidFill>
            <a:srgbClr val="4A4A4A"/>
          </a:solidFill>
          <a:latin typeface="Open Sans Light" charset="0"/>
          <a:ea typeface="Open Sans Light" charset="0"/>
          <a:cs typeface="Open Sans Light" charset="0"/>
        </a:defRPr>
      </a:lvl1pPr>
    </p:titleStyle>
    <p:bodyStyle>
      <a:lvl1pPr marL="228600" indent="-228600" algn="l" defTabSz="914400" rtl="0" eaLnBrk="1" latinLnBrk="0" hangingPunct="1">
        <a:lnSpc>
          <a:spcPct val="90000"/>
        </a:lnSpc>
        <a:spcBef>
          <a:spcPts val="1000"/>
        </a:spcBef>
        <a:buFont typeface="Arial"/>
        <a:buChar char="•"/>
        <a:defRPr sz="1600" b="1" kern="1200" baseline="0">
          <a:solidFill>
            <a:srgbClr val="4A4A4A"/>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600" kern="1200">
          <a:solidFill>
            <a:srgbClr val="4A4A4A"/>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400" kern="1200">
          <a:solidFill>
            <a:srgbClr val="4A4A4A"/>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200" kern="1200">
          <a:solidFill>
            <a:srgbClr val="4A4A4A"/>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000" kern="1200">
          <a:solidFill>
            <a:srgbClr val="4A4A4A"/>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userDrawn="1">
          <p15:clr>
            <a:srgbClr val="F26B43"/>
          </p15:clr>
        </p15:guide>
        <p15:guide id="2" pos="384" userDrawn="1">
          <p15:clr>
            <a:srgbClr val="F26B43"/>
          </p15:clr>
        </p15:guide>
        <p15:guide id="3" pos="7296" userDrawn="1">
          <p15:clr>
            <a:srgbClr val="F26B43"/>
          </p15:clr>
        </p15:guide>
        <p15:guide id="4" orient="horz" pos="432" userDrawn="1">
          <p15:clr>
            <a:srgbClr val="F26B43"/>
          </p15:clr>
        </p15:guide>
        <p15:guide id="5" orient="horz" pos="3888" userDrawn="1">
          <p15:clr>
            <a:srgbClr val="F26B43"/>
          </p15:clr>
        </p15:guide>
        <p15:guide id="6" orient="horz" pos="3744" userDrawn="1">
          <p15:clr>
            <a:srgbClr val="F26B43"/>
          </p15:clr>
        </p15:guide>
        <p15:guide id="7" pos="4416" userDrawn="1">
          <p15:clr>
            <a:srgbClr val="F26B43"/>
          </p15:clr>
        </p15:guide>
        <p15:guide id="8" pos="4992" userDrawn="1">
          <p15:clr>
            <a:srgbClr val="F26B43"/>
          </p15:clr>
        </p15:guide>
        <p15:guide id="9" pos="5568" userDrawn="1">
          <p15:clr>
            <a:srgbClr val="F26B43"/>
          </p15:clr>
        </p15:guide>
        <p15:guide id="10" pos="6144" userDrawn="1">
          <p15:clr>
            <a:srgbClr val="F26B43"/>
          </p15:clr>
        </p15:guide>
        <p15:guide id="11" pos="6720" userDrawn="1">
          <p15:clr>
            <a:srgbClr val="F26B43"/>
          </p15:clr>
        </p15:guide>
        <p15:guide id="12" pos="3264" userDrawn="1">
          <p15:clr>
            <a:srgbClr val="F26B43"/>
          </p15:clr>
        </p15:guide>
        <p15:guide id="13" pos="2688" userDrawn="1">
          <p15:clr>
            <a:srgbClr val="F26B43"/>
          </p15:clr>
        </p15:guide>
        <p15:guide id="14" pos="2112" userDrawn="1">
          <p15:clr>
            <a:srgbClr val="F26B43"/>
          </p15:clr>
        </p15:guide>
        <p15:guide id="15" pos="1536" userDrawn="1">
          <p15:clr>
            <a:srgbClr val="F26B43"/>
          </p15:clr>
        </p15:guide>
        <p15:guide id="16" pos="960" userDrawn="1">
          <p15:clr>
            <a:srgbClr val="F26B43"/>
          </p15:clr>
        </p15:guide>
        <p15:guide id="17" orient="horz" pos="3168" userDrawn="1">
          <p15:clr>
            <a:srgbClr val="F26B43"/>
          </p15:clr>
        </p15:guide>
        <p15:guide id="18" orient="horz" pos="3024" userDrawn="1">
          <p15:clr>
            <a:srgbClr val="F26B43"/>
          </p15:clr>
        </p15:guide>
        <p15:guide id="19" orient="horz" pos="2448" userDrawn="1">
          <p15:clr>
            <a:srgbClr val="F26B43"/>
          </p15:clr>
        </p15:guide>
        <p15:guide id="20" orient="horz" pos="2304" userDrawn="1">
          <p15:clr>
            <a:srgbClr val="F26B43"/>
          </p15:clr>
        </p15:guide>
        <p15:guide id="21" orient="horz" pos="1728" userDrawn="1">
          <p15:clr>
            <a:srgbClr val="F26B43"/>
          </p15:clr>
        </p15:guide>
        <p15:guide id="22" orient="horz" pos="1584" userDrawn="1">
          <p15:clr>
            <a:srgbClr val="F26B43"/>
          </p15:clr>
        </p15:guide>
        <p15:guide id="23" orient="horz" pos="1008" userDrawn="1">
          <p15:clr>
            <a:srgbClr val="F26B43"/>
          </p15:clr>
        </p15:guide>
        <p15:guide id="24" orient="horz" pos="864" userDrawn="1">
          <p15:clr>
            <a:srgbClr val="F26B43"/>
          </p15:clr>
        </p15:guide>
        <p15:guide id="25" orient="horz" pos="3021" userDrawn="1">
          <p15:clr>
            <a:srgbClr val="F26B43"/>
          </p15:clr>
        </p15:guide>
        <p15:guide id="26" orient="horz" userDrawn="1">
          <p15:clr>
            <a:srgbClr val="F26B43"/>
          </p15:clr>
        </p15:guide>
        <p15:guide id="27" userDrawn="1">
          <p15:clr>
            <a:srgbClr val="F26B43"/>
          </p15:clr>
        </p15:guide>
        <p15:guide id="28" pos="7680" userDrawn="1">
          <p15:clr>
            <a:srgbClr val="F26B43"/>
          </p15:clr>
        </p15:guide>
        <p15:guide id="29" orient="horz" pos="432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685799"/>
            <a:ext cx="10972800" cy="113982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825625"/>
            <a:ext cx="10972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8229600" y="6173786"/>
            <a:ext cx="3352800" cy="365125"/>
          </a:xfrm>
          <a:prstGeom prst="rect">
            <a:avLst/>
          </a:prstGeom>
        </p:spPr>
        <p:txBody>
          <a:bodyPr vert="horz" lIns="91440" tIns="45720" rIns="91440" bIns="45720" rtlCol="0" anchor="ctr"/>
          <a:lstStyle>
            <a:lvl1pPr algn="r">
              <a:defRPr sz="1200">
                <a:solidFill>
                  <a:schemeClr val="tx1">
                    <a:tint val="75000"/>
                  </a:schemeClr>
                </a:solidFill>
                <a:latin typeface="Open Sans" charset="0"/>
                <a:ea typeface="Open Sans" charset="0"/>
                <a:cs typeface="Open Sans" charset="0"/>
              </a:defRPr>
            </a:lvl1pPr>
          </a:lstStyle>
          <a:p>
            <a:r>
              <a:rPr lang="en-US" b="1" dirty="0" err="1"/>
              <a:t>www.buddy.com</a:t>
            </a:r>
            <a:r>
              <a:rPr lang="en-US" b="1" dirty="0"/>
              <a:t>  |  </a:t>
            </a:r>
            <a:fld id="{089398B5-92F4-3A4D-8FF5-7F07C7742C90}" type="slidenum">
              <a:rPr lang="en-US" smtClean="0"/>
              <a:pPr/>
              <a:t>‹#›</a:t>
            </a:fld>
            <a:endParaRPr lang="en-US" dirty="0"/>
          </a:p>
        </p:txBody>
      </p:sp>
    </p:spTree>
    <p:extLst>
      <p:ext uri="{BB962C8B-B14F-4D97-AF65-F5344CB8AC3E}">
        <p14:creationId xmlns:p14="http://schemas.microsoft.com/office/powerpoint/2010/main" val="432020307"/>
      </p:ext>
    </p:extLst>
  </p:cSld>
  <p:clrMap bg1="lt1" tx1="dk1" bg2="lt2" tx2="dk2" accent1="accent1" accent2="accent2" accent3="accent3" accent4="accent4" accent5="accent5" accent6="accent6" hlink="hlink" folHlink="folHlink"/>
  <p:sldLayoutIdLst>
    <p:sldLayoutId id="2147483700" r:id="rId1"/>
    <p:sldLayoutId id="2147483702" r:id="rId2"/>
    <p:sldLayoutId id="2147483703" r:id="rId3"/>
    <p:sldLayoutId id="2147483704" r:id="rId4"/>
    <p:sldLayoutId id="2147483705" r:id="rId5"/>
  </p:sldLayoutIdLst>
  <p:txStyles>
    <p:titleStyle>
      <a:lvl1pPr algn="l" defTabSz="914400" rtl="0" eaLnBrk="1" latinLnBrk="0" hangingPunct="1">
        <a:lnSpc>
          <a:spcPct val="90000"/>
        </a:lnSpc>
        <a:spcBef>
          <a:spcPct val="0"/>
        </a:spcBef>
        <a:buNone/>
        <a:defRPr sz="4000" kern="1200">
          <a:solidFill>
            <a:srgbClr val="4A4A4A"/>
          </a:solidFill>
          <a:latin typeface="Open Sans" charset="0"/>
          <a:ea typeface="Open Sans" charset="0"/>
          <a:cs typeface="Open Sans" charset="0"/>
        </a:defRPr>
      </a:lvl1pPr>
    </p:titleStyle>
    <p:bodyStyle>
      <a:lvl1pPr marL="228600" indent="-228600" algn="l" defTabSz="914400" rtl="0" eaLnBrk="1" latinLnBrk="0" hangingPunct="1">
        <a:lnSpc>
          <a:spcPct val="90000"/>
        </a:lnSpc>
        <a:spcBef>
          <a:spcPts val="1000"/>
        </a:spcBef>
        <a:buFont typeface="Arial"/>
        <a:buChar char="•"/>
        <a:defRPr sz="1800" b="1" kern="1200" baseline="0">
          <a:solidFill>
            <a:srgbClr val="4A4A4A"/>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2000" kern="1200">
          <a:solidFill>
            <a:srgbClr val="4A4A4A"/>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800" kern="1200">
          <a:solidFill>
            <a:srgbClr val="4A4A4A"/>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600" kern="1200">
          <a:solidFill>
            <a:srgbClr val="4A4A4A"/>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kern="1200">
          <a:solidFill>
            <a:srgbClr val="4A4A4A"/>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p15:clr>
            <a:srgbClr val="F26B43"/>
          </p15:clr>
        </p15:guide>
        <p15:guide id="2" pos="384">
          <p15:clr>
            <a:srgbClr val="F26B43"/>
          </p15:clr>
        </p15:guide>
        <p15:guide id="3" pos="7296">
          <p15:clr>
            <a:srgbClr val="F26B43"/>
          </p15:clr>
        </p15:guide>
        <p15:guide id="4" orient="horz" pos="432">
          <p15:clr>
            <a:srgbClr val="F26B43"/>
          </p15:clr>
        </p15:guide>
        <p15:guide id="5" orient="horz" pos="3888">
          <p15:clr>
            <a:srgbClr val="F26B43"/>
          </p15:clr>
        </p15:guide>
        <p15:guide id="6" orient="horz" pos="3744">
          <p15:clr>
            <a:srgbClr val="F26B43"/>
          </p15:clr>
        </p15:guide>
        <p15:guide id="7" pos="4416">
          <p15:clr>
            <a:srgbClr val="F26B43"/>
          </p15:clr>
        </p15:guide>
        <p15:guide id="8" pos="4992">
          <p15:clr>
            <a:srgbClr val="F26B43"/>
          </p15:clr>
        </p15:guide>
        <p15:guide id="9" pos="5568">
          <p15:clr>
            <a:srgbClr val="F26B43"/>
          </p15:clr>
        </p15:guide>
        <p15:guide id="10" pos="6144">
          <p15:clr>
            <a:srgbClr val="F26B43"/>
          </p15:clr>
        </p15:guide>
        <p15:guide id="11" pos="6720">
          <p15:clr>
            <a:srgbClr val="F26B43"/>
          </p15:clr>
        </p15:guide>
        <p15:guide id="12" pos="3264">
          <p15:clr>
            <a:srgbClr val="F26B43"/>
          </p15:clr>
        </p15:guide>
        <p15:guide id="13" pos="2688">
          <p15:clr>
            <a:srgbClr val="F26B43"/>
          </p15:clr>
        </p15:guide>
        <p15:guide id="14" pos="2112">
          <p15:clr>
            <a:srgbClr val="F26B43"/>
          </p15:clr>
        </p15:guide>
        <p15:guide id="15" pos="1536">
          <p15:clr>
            <a:srgbClr val="F26B43"/>
          </p15:clr>
        </p15:guide>
        <p15:guide id="16" pos="960">
          <p15:clr>
            <a:srgbClr val="F26B43"/>
          </p15:clr>
        </p15:guide>
        <p15:guide id="17" orient="horz" pos="3168">
          <p15:clr>
            <a:srgbClr val="F26B43"/>
          </p15:clr>
        </p15:guide>
        <p15:guide id="18" orient="horz" pos="3024">
          <p15:clr>
            <a:srgbClr val="F26B43"/>
          </p15:clr>
        </p15:guide>
        <p15:guide id="19" orient="horz" pos="2448">
          <p15:clr>
            <a:srgbClr val="F26B43"/>
          </p15:clr>
        </p15:guide>
        <p15:guide id="20" orient="horz" pos="2304">
          <p15:clr>
            <a:srgbClr val="F26B43"/>
          </p15:clr>
        </p15:guide>
        <p15:guide id="21" orient="horz" pos="1728">
          <p15:clr>
            <a:srgbClr val="F26B43"/>
          </p15:clr>
        </p15:guide>
        <p15:guide id="22" orient="horz" pos="1584">
          <p15:clr>
            <a:srgbClr val="F26B43"/>
          </p15:clr>
        </p15:guide>
        <p15:guide id="23" orient="horz" pos="1008">
          <p15:clr>
            <a:srgbClr val="F26B43"/>
          </p15:clr>
        </p15:guide>
        <p15:guide id="24" orient="horz" pos="864">
          <p15:clr>
            <a:srgbClr val="F26B43"/>
          </p15:clr>
        </p15:guide>
        <p15:guide id="25" orient="horz" pos="302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emf"/><Relationship Id="rId7" Type="http://schemas.openxmlformats.org/officeDocument/2006/relationships/image" Target="../media/image44.png"/><Relationship Id="rId2" Type="http://schemas.openxmlformats.org/officeDocument/2006/relationships/image" Target="../media/image42.jpeg"/><Relationship Id="rId1" Type="http://schemas.openxmlformats.org/officeDocument/2006/relationships/slideLayout" Target="../slideLayouts/slideLayout9.xml"/><Relationship Id="rId6" Type="http://schemas.openxmlformats.org/officeDocument/2006/relationships/image" Target="../media/image43.png"/><Relationship Id="rId5" Type="http://schemas.openxmlformats.org/officeDocument/2006/relationships/image" Target="../media/image8.emf"/><Relationship Id="rId4" Type="http://schemas.openxmlformats.org/officeDocument/2006/relationships/image" Target="../media/image6.emf"/><Relationship Id="rId9"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8.emf"/></Relationships>
</file>

<file path=ppt/slides/_rels/slide2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emf"/><Relationship Id="rId7" Type="http://schemas.openxmlformats.org/officeDocument/2006/relationships/image" Target="../media/image44.png"/><Relationship Id="rId2" Type="http://schemas.openxmlformats.org/officeDocument/2006/relationships/image" Target="../media/image52.jpeg"/><Relationship Id="rId1" Type="http://schemas.openxmlformats.org/officeDocument/2006/relationships/slideLayout" Target="../slideLayouts/slideLayout9.xml"/><Relationship Id="rId6" Type="http://schemas.openxmlformats.org/officeDocument/2006/relationships/image" Target="../media/image43.png"/><Relationship Id="rId5" Type="http://schemas.openxmlformats.org/officeDocument/2006/relationships/image" Target="../media/image8.emf"/><Relationship Id="rId4" Type="http://schemas.openxmlformats.org/officeDocument/2006/relationships/image" Target="../media/image6.emf"/><Relationship Id="rId9" Type="http://schemas.openxmlformats.org/officeDocument/2006/relationships/image" Target="../media/image46.png"/></Relationships>
</file>

<file path=ppt/slides/_rels/slide2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6.png"/><Relationship Id="rId1" Type="http://schemas.openxmlformats.org/officeDocument/2006/relationships/slideLayout" Target="../slideLayouts/slideLayout5.xml"/><Relationship Id="rId5" Type="http://schemas.openxmlformats.org/officeDocument/2006/relationships/image" Target="../media/image70.png"/><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5.xml"/><Relationship Id="rId4" Type="http://schemas.openxmlformats.org/officeDocument/2006/relationships/image" Target="../media/image72.png"/></Relationships>
</file>

<file path=ppt/slides/_rels/slide4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8.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82.png"/></Relationships>
</file>

<file path=ppt/slides/_rels/slide6.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tiff"/><Relationship Id="rId1" Type="http://schemas.openxmlformats.org/officeDocument/2006/relationships/slideLayout" Target="../slideLayouts/slideLayout8.xml"/><Relationship Id="rId5" Type="http://schemas.openxmlformats.org/officeDocument/2006/relationships/image" Target="../media/image32.tiff"/><Relationship Id="rId4" Type="http://schemas.openxmlformats.org/officeDocument/2006/relationships/image" Target="../media/image31.tiff"/></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536700" y="3296873"/>
            <a:ext cx="6302928" cy="803693"/>
          </a:xfrm>
        </p:spPr>
        <p:txBody>
          <a:bodyPr>
            <a:normAutofit/>
          </a:bodyPr>
          <a:lstStyle/>
          <a:p>
            <a:r>
              <a:rPr lang="en-US" dirty="0"/>
              <a:t>Buddy Ohm Sales Training </a:t>
            </a:r>
          </a:p>
        </p:txBody>
      </p:sp>
      <p:sp>
        <p:nvSpPr>
          <p:cNvPr id="2" name="Text Placeholder 1">
            <a:extLst>
              <a:ext uri="{FF2B5EF4-FFF2-40B4-BE49-F238E27FC236}">
                <a16:creationId xmlns:a16="http://schemas.microsoft.com/office/drawing/2014/main" id="{4EB00AA3-F3AE-4276-A815-EB288C255C94}"/>
              </a:ext>
            </a:extLst>
          </p:cNvPr>
          <p:cNvSpPr>
            <a:spLocks noGrp="1"/>
          </p:cNvSpPr>
          <p:nvPr>
            <p:ph type="body" sz="quarter" idx="13"/>
          </p:nvPr>
        </p:nvSpPr>
        <p:spPr/>
        <p:txBody>
          <a:bodyPr/>
          <a:lstStyle/>
          <a:p>
            <a:r>
              <a:rPr lang="en-US" dirty="0"/>
              <a:t>VP of Sales</a:t>
            </a:r>
          </a:p>
        </p:txBody>
      </p:sp>
      <p:sp>
        <p:nvSpPr>
          <p:cNvPr id="4" name="Text Placeholder 3"/>
          <p:cNvSpPr>
            <a:spLocks noGrp="1"/>
          </p:cNvSpPr>
          <p:nvPr>
            <p:ph type="body" sz="quarter" idx="12"/>
          </p:nvPr>
        </p:nvSpPr>
        <p:spPr/>
        <p:txBody>
          <a:bodyPr>
            <a:normAutofit/>
          </a:bodyPr>
          <a:lstStyle/>
          <a:p>
            <a:r>
              <a:rPr lang="en-US" dirty="0"/>
              <a:t>Tim Ritchie</a:t>
            </a:r>
          </a:p>
        </p:txBody>
      </p:sp>
    </p:spTree>
    <p:extLst>
      <p:ext uri="{BB962C8B-B14F-4D97-AF65-F5344CB8AC3E}">
        <p14:creationId xmlns:p14="http://schemas.microsoft.com/office/powerpoint/2010/main" val="40775176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9B629B-894E-462F-82AB-2E88B0647773}"/>
              </a:ext>
            </a:extLst>
          </p:cNvPr>
          <p:cNvSpPr>
            <a:spLocks noGrp="1"/>
          </p:cNvSpPr>
          <p:nvPr>
            <p:ph type="body" idx="19"/>
          </p:nvPr>
        </p:nvSpPr>
        <p:spPr>
          <a:xfrm>
            <a:off x="534099" y="2163772"/>
            <a:ext cx="10972800" cy="600075"/>
          </a:xfrm>
        </p:spPr>
        <p:txBody>
          <a:bodyPr vert="horz" lIns="0" tIns="45720" rIns="91440" bIns="45720" rtlCol="0">
            <a:noAutofit/>
          </a:bodyPr>
          <a:lstStyle/>
          <a:p>
            <a:pPr algn="l">
              <a:lnSpc>
                <a:spcPct val="150000"/>
              </a:lnSpc>
              <a:spcAft>
                <a:spcPts val="397"/>
              </a:spcAft>
            </a:pPr>
            <a:r>
              <a:rPr lang="en-US" sz="1400" dirty="0">
                <a:solidFill>
                  <a:schemeClr val="accent3"/>
                </a:solidFill>
                <a:latin typeface="Open Sans Light" panose="020B0306030504020204" pitchFamily="34" charset="0"/>
                <a:ea typeface="Open Sans Light" panose="020B0306030504020204" pitchFamily="34" charset="0"/>
                <a:cs typeface="Open Sans Light" panose="020B0306030504020204" pitchFamily="34" charset="0"/>
              </a:rPr>
              <a:t>Most clients save 6-17% net of Buddy Ohm cost</a:t>
            </a:r>
          </a:p>
          <a:p>
            <a:pPr algn="l">
              <a:lnSpc>
                <a:spcPct val="150000"/>
              </a:lnSpc>
              <a:spcAft>
                <a:spcPts val="397"/>
              </a:spcAft>
            </a:pPr>
            <a:r>
              <a:rPr lang="en-US" sz="1400" dirty="0">
                <a:solidFill>
                  <a:schemeClr val="accent3"/>
                </a:solidFill>
                <a:latin typeface="Open Sans Light" panose="020B0306030504020204" pitchFamily="34" charset="0"/>
                <a:ea typeface="Open Sans Light" panose="020B0306030504020204" pitchFamily="34" charset="0"/>
                <a:cs typeface="Open Sans Light" panose="020B0306030504020204" pitchFamily="34" charset="0"/>
              </a:rPr>
              <a:t>“Fitbit for buildings”</a:t>
            </a:r>
          </a:p>
          <a:p>
            <a:pPr algn="l">
              <a:lnSpc>
                <a:spcPct val="150000"/>
              </a:lnSpc>
              <a:spcAft>
                <a:spcPts val="397"/>
              </a:spcAft>
            </a:pPr>
            <a:r>
              <a:rPr lang="en-US" sz="1400" dirty="0">
                <a:solidFill>
                  <a:schemeClr val="accent3"/>
                </a:solidFill>
                <a:latin typeface="Open Sans Light" panose="020B0306030504020204" pitchFamily="34" charset="0"/>
                <a:ea typeface="Open Sans Light" panose="020B0306030504020204" pitchFamily="34" charset="0"/>
                <a:cs typeface="Open Sans Light" panose="020B0306030504020204" pitchFamily="34" charset="0"/>
              </a:rPr>
              <a:t>Unprecedented understanding of utility consumption</a:t>
            </a:r>
          </a:p>
          <a:p>
            <a:pPr algn="l">
              <a:lnSpc>
                <a:spcPct val="150000"/>
              </a:lnSpc>
              <a:spcAft>
                <a:spcPts val="397"/>
              </a:spcAft>
            </a:pPr>
            <a:r>
              <a:rPr lang="en-US" sz="1400" dirty="0">
                <a:solidFill>
                  <a:schemeClr val="accent3"/>
                </a:solidFill>
                <a:latin typeface="Open Sans Light" panose="020B0306030504020204" pitchFamily="34" charset="0"/>
                <a:ea typeface="Open Sans Light" panose="020B0306030504020204" pitchFamily="34" charset="0"/>
                <a:cs typeface="Open Sans Light" panose="020B0306030504020204" pitchFamily="34" charset="0"/>
              </a:rPr>
              <a:t>Brand promise</a:t>
            </a:r>
          </a:p>
          <a:p>
            <a:pPr lvl="1"/>
            <a:r>
              <a:rPr lang="en-US" sz="1400" dirty="0">
                <a:latin typeface="Open Sans Light" panose="020B0306030504020204" pitchFamily="34" charset="0"/>
                <a:ea typeface="Open Sans Light" panose="020B0306030504020204" pitchFamily="34" charset="0"/>
                <a:cs typeface="Open Sans Light" panose="020B0306030504020204" pitchFamily="34" charset="0"/>
              </a:rPr>
              <a:t>Easiest to install</a:t>
            </a:r>
          </a:p>
          <a:p>
            <a:pPr lvl="1"/>
            <a:r>
              <a:rPr lang="en-US" sz="1400" dirty="0">
                <a:latin typeface="Open Sans Light" panose="020B0306030504020204" pitchFamily="34" charset="0"/>
                <a:ea typeface="Open Sans Light" panose="020B0306030504020204" pitchFamily="34" charset="0"/>
                <a:cs typeface="Open Sans Light" panose="020B0306030504020204" pitchFamily="34" charset="0"/>
              </a:rPr>
              <a:t>Intuitive to use</a:t>
            </a:r>
          </a:p>
          <a:p>
            <a:pPr lvl="1"/>
            <a:r>
              <a:rPr lang="en-US" sz="1400" dirty="0">
                <a:latin typeface="Open Sans Light" panose="020B0306030504020204" pitchFamily="34" charset="0"/>
                <a:ea typeface="Open Sans Light" panose="020B0306030504020204" pitchFamily="34" charset="0"/>
                <a:cs typeface="Open Sans Light" panose="020B0306030504020204" pitchFamily="34" charset="0"/>
              </a:rPr>
              <a:t>Inexpensive</a:t>
            </a:r>
          </a:p>
        </p:txBody>
      </p:sp>
      <p:sp>
        <p:nvSpPr>
          <p:cNvPr id="2" name="Title 1">
            <a:extLst>
              <a:ext uri="{FF2B5EF4-FFF2-40B4-BE49-F238E27FC236}">
                <a16:creationId xmlns:a16="http://schemas.microsoft.com/office/drawing/2014/main" id="{2B60B4D0-E1CF-43CB-B35F-71005109A6C0}"/>
              </a:ext>
            </a:extLst>
          </p:cNvPr>
          <p:cNvSpPr>
            <a:spLocks noGrp="1"/>
          </p:cNvSpPr>
          <p:nvPr>
            <p:ph type="title" idx="4294967295"/>
          </p:nvPr>
        </p:nvSpPr>
        <p:spPr>
          <a:xfrm>
            <a:off x="385893" y="334133"/>
            <a:ext cx="5486400" cy="776287"/>
          </a:xfrm>
        </p:spPr>
        <p:txBody>
          <a:bodyPr vert="horz" lIns="91440" tIns="45720" rIns="91440" bIns="45720" rtlCol="0" anchor="ctr">
            <a:normAutofit/>
          </a:bodyPr>
          <a:lstStyle/>
          <a:p>
            <a:r>
              <a:rPr lang="en-US" dirty="0"/>
              <a:t>Value Proposition</a:t>
            </a:r>
          </a:p>
        </p:txBody>
      </p:sp>
    </p:spTree>
    <p:extLst>
      <p:ext uri="{BB962C8B-B14F-4D97-AF65-F5344CB8AC3E}">
        <p14:creationId xmlns:p14="http://schemas.microsoft.com/office/powerpoint/2010/main" val="8212262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13996A-74D8-4BA3-8D33-448329F734AF}"/>
              </a:ext>
            </a:extLst>
          </p:cNvPr>
          <p:cNvSpPr>
            <a:spLocks noGrp="1"/>
          </p:cNvSpPr>
          <p:nvPr>
            <p:ph type="body" idx="19"/>
          </p:nvPr>
        </p:nvSpPr>
        <p:spPr>
          <a:xfrm>
            <a:off x="6957134" y="2035738"/>
            <a:ext cx="3657600" cy="600075"/>
          </a:xfrm>
        </p:spPr>
        <p:txBody>
          <a:bodyPr vert="horz" lIns="0" tIns="45720" rIns="91440" bIns="45720" rtlCol="0">
            <a:noAutofit/>
          </a:bodyPr>
          <a:lstStyle/>
          <a:p>
            <a:pPr marL="0" indent="0" algn="l">
              <a:lnSpc>
                <a:spcPct val="150000"/>
              </a:lnSpc>
              <a:spcAft>
                <a:spcPts val="397"/>
              </a:spcAft>
              <a:buNone/>
            </a:pPr>
            <a:r>
              <a:rPr lang="en-US" sz="1400" b="0" dirty="0">
                <a:solidFill>
                  <a:schemeClr val="accent3"/>
                </a:solidFill>
                <a:latin typeface="Open Sans Light" panose="020B0306030504020204" pitchFamily="34" charset="0"/>
                <a:ea typeface="Open Sans Light" panose="020B0306030504020204" pitchFamily="34" charset="0"/>
                <a:cs typeface="Open Sans Light" panose="020B0306030504020204" pitchFamily="34" charset="0"/>
              </a:rPr>
              <a:t>Commercial buildings</a:t>
            </a:r>
          </a:p>
          <a:p>
            <a:pPr marL="0" indent="0" algn="l">
              <a:lnSpc>
                <a:spcPct val="150000"/>
              </a:lnSpc>
              <a:spcAft>
                <a:spcPts val="397"/>
              </a:spcAft>
              <a:buNone/>
            </a:pPr>
            <a:r>
              <a:rPr lang="en-US" sz="1400" b="0" dirty="0">
                <a:solidFill>
                  <a:srgbClr val="0070C0"/>
                </a:solidFill>
                <a:latin typeface="Open Sans Light" panose="020B0306030504020204" pitchFamily="34" charset="0"/>
                <a:ea typeface="Open Sans Light" panose="020B0306030504020204" pitchFamily="34" charset="0"/>
                <a:cs typeface="Open Sans Light" panose="020B0306030504020204" pitchFamily="34" charset="0"/>
              </a:rPr>
              <a:t>Spending &gt;$25,000 </a:t>
            </a:r>
            <a:r>
              <a:rPr lang="en-US" sz="1400" b="0" dirty="0">
                <a:solidFill>
                  <a:schemeClr val="accent3"/>
                </a:solidFill>
                <a:latin typeface="Open Sans Light" panose="020B0306030504020204" pitchFamily="34" charset="0"/>
                <a:ea typeface="Open Sans Light" panose="020B0306030504020204" pitchFamily="34" charset="0"/>
                <a:cs typeface="Open Sans Light" panose="020B0306030504020204" pitchFamily="34" charset="0"/>
              </a:rPr>
              <a:t>per month on utilities</a:t>
            </a:r>
          </a:p>
          <a:p>
            <a:pPr marL="0" indent="0" algn="l">
              <a:lnSpc>
                <a:spcPct val="150000"/>
              </a:lnSpc>
              <a:spcAft>
                <a:spcPts val="397"/>
              </a:spcAft>
              <a:buNone/>
            </a:pPr>
            <a:r>
              <a:rPr lang="en-US" sz="1400" b="0" dirty="0">
                <a:solidFill>
                  <a:schemeClr val="accent3"/>
                </a:solidFill>
                <a:latin typeface="Open Sans Light" panose="020B0306030504020204" pitchFamily="34" charset="0"/>
                <a:ea typeface="Open Sans Light" panose="020B0306030504020204" pitchFamily="34" charset="0"/>
                <a:cs typeface="Open Sans Light" panose="020B0306030504020204" pitchFamily="34" charset="0"/>
              </a:rPr>
              <a:t>Older buildings</a:t>
            </a:r>
          </a:p>
          <a:p>
            <a:pPr marL="0" indent="0" algn="l">
              <a:lnSpc>
                <a:spcPct val="150000"/>
              </a:lnSpc>
              <a:spcAft>
                <a:spcPts val="397"/>
              </a:spcAft>
              <a:buNone/>
            </a:pPr>
            <a:r>
              <a:rPr lang="en-US" sz="1400" b="0" dirty="0">
                <a:solidFill>
                  <a:schemeClr val="accent3"/>
                </a:solidFill>
                <a:latin typeface="Open Sans Light" panose="020B0306030504020204" pitchFamily="34" charset="0"/>
                <a:ea typeface="Open Sans Light" panose="020B0306030504020204" pitchFamily="34" charset="0"/>
                <a:cs typeface="Open Sans Light" panose="020B0306030504020204" pitchFamily="34" charset="0"/>
              </a:rPr>
              <a:t>Buildings without energy </a:t>
            </a:r>
            <a:r>
              <a:rPr lang="en-US" sz="1400" b="0" dirty="0" err="1">
                <a:solidFill>
                  <a:schemeClr val="accent3"/>
                </a:solidFill>
                <a:latin typeface="Open Sans Light" panose="020B0306030504020204" pitchFamily="34" charset="0"/>
                <a:ea typeface="Open Sans Light" panose="020B0306030504020204" pitchFamily="34" charset="0"/>
                <a:cs typeface="Open Sans Light" panose="020B0306030504020204" pitchFamily="34" charset="0"/>
              </a:rPr>
              <a:t>submetering</a:t>
            </a:r>
            <a:endParaRPr lang="en-US" sz="1400" b="0" dirty="0">
              <a:solidFill>
                <a:schemeClr val="accent3"/>
              </a:solidFill>
              <a:latin typeface="Open Sans Light" panose="020B0306030504020204" pitchFamily="34" charset="0"/>
              <a:ea typeface="Open Sans Light" panose="020B0306030504020204" pitchFamily="34" charset="0"/>
              <a:cs typeface="Open Sans Light" panose="020B0306030504020204" pitchFamily="34" charset="0"/>
            </a:endParaRPr>
          </a:p>
          <a:p>
            <a:pPr marL="0" indent="0" algn="l">
              <a:lnSpc>
                <a:spcPct val="150000"/>
              </a:lnSpc>
              <a:spcAft>
                <a:spcPts val="397"/>
              </a:spcAft>
              <a:buNone/>
            </a:pPr>
            <a:r>
              <a:rPr lang="en-US" sz="1400" b="0" dirty="0">
                <a:solidFill>
                  <a:schemeClr val="accent3"/>
                </a:solidFill>
                <a:latin typeface="Open Sans Light" panose="020B0306030504020204" pitchFamily="34" charset="0"/>
                <a:ea typeface="Open Sans Light" panose="020B0306030504020204" pitchFamily="34" charset="0"/>
                <a:cs typeface="Open Sans Light" panose="020B0306030504020204" pitchFamily="34" charset="0"/>
              </a:rPr>
              <a:t>Prospects with critical equipment requiring constant power</a:t>
            </a:r>
          </a:p>
          <a:p>
            <a:pPr marL="0" indent="0" algn="l">
              <a:lnSpc>
                <a:spcPct val="150000"/>
              </a:lnSpc>
              <a:spcAft>
                <a:spcPts val="397"/>
              </a:spcAft>
              <a:buNone/>
            </a:pPr>
            <a:r>
              <a:rPr lang="en-US" sz="1400" b="0" dirty="0">
                <a:solidFill>
                  <a:schemeClr val="accent3"/>
                </a:solidFill>
                <a:latin typeface="Open Sans Light" panose="020B0306030504020204" pitchFamily="34" charset="0"/>
                <a:ea typeface="Open Sans Light" panose="020B0306030504020204" pitchFamily="34" charset="0"/>
                <a:cs typeface="Open Sans Light" panose="020B0306030504020204" pitchFamily="34" charset="0"/>
              </a:rPr>
              <a:t>Hospitality, Schools, Medical facilities, Office complexes</a:t>
            </a:r>
          </a:p>
        </p:txBody>
      </p:sp>
      <p:sp>
        <p:nvSpPr>
          <p:cNvPr id="2" name="Title 1">
            <a:extLst>
              <a:ext uri="{FF2B5EF4-FFF2-40B4-BE49-F238E27FC236}">
                <a16:creationId xmlns:a16="http://schemas.microsoft.com/office/drawing/2014/main" id="{A9D00E8B-B03C-4889-B631-00C4154CE45F}"/>
              </a:ext>
            </a:extLst>
          </p:cNvPr>
          <p:cNvSpPr>
            <a:spLocks noGrp="1"/>
          </p:cNvSpPr>
          <p:nvPr>
            <p:ph type="title" idx="4294967295"/>
          </p:nvPr>
        </p:nvSpPr>
        <p:spPr>
          <a:xfrm>
            <a:off x="391397" y="300038"/>
            <a:ext cx="10972800" cy="1139825"/>
          </a:xfrm>
        </p:spPr>
        <p:txBody>
          <a:bodyPr vert="horz" lIns="91440" tIns="45720" rIns="91440" bIns="45720" rtlCol="0" anchor="ctr">
            <a:normAutofit/>
          </a:bodyPr>
          <a:lstStyle/>
          <a:p>
            <a:r>
              <a:rPr lang="en-US" dirty="0"/>
              <a:t>Prospect Profile</a:t>
            </a:r>
          </a:p>
        </p:txBody>
      </p:sp>
      <p:pic>
        <p:nvPicPr>
          <p:cNvPr id="1026" name="Picture 2" descr="Image result for caribbean resort">
            <a:extLst>
              <a:ext uri="{FF2B5EF4-FFF2-40B4-BE49-F238E27FC236}">
                <a16:creationId xmlns:a16="http://schemas.microsoft.com/office/drawing/2014/main" id="{C57B7EA9-8FFF-4A97-AC7B-B484E49EF3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809" y="1843913"/>
            <a:ext cx="5439988" cy="3725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99957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B77E06-31D5-4901-B91D-0070563D77B6}"/>
              </a:ext>
            </a:extLst>
          </p:cNvPr>
          <p:cNvSpPr>
            <a:spLocks noGrp="1"/>
          </p:cNvSpPr>
          <p:nvPr>
            <p:ph type="body" idx="19"/>
          </p:nvPr>
        </p:nvSpPr>
        <p:spPr>
          <a:xfrm>
            <a:off x="532660" y="2113295"/>
            <a:ext cx="3657600" cy="600075"/>
          </a:xfrm>
        </p:spPr>
        <p:txBody>
          <a:bodyPr vert="horz" lIns="0" tIns="45720" rIns="91440" bIns="45720" rtlCol="0">
            <a:noAutofit/>
          </a:bodyPr>
          <a:lstStyle/>
          <a:p>
            <a:pPr marL="0" indent="0" algn="l">
              <a:lnSpc>
                <a:spcPct val="150000"/>
              </a:lnSpc>
              <a:spcAft>
                <a:spcPts val="397"/>
              </a:spcAft>
              <a:buNone/>
            </a:pPr>
            <a:r>
              <a:rPr lang="en-US" sz="1400" dirty="0">
                <a:solidFill>
                  <a:schemeClr val="accent3"/>
                </a:solidFill>
                <a:latin typeface="+mj-lt"/>
              </a:rPr>
              <a:t>Environmental Focus</a:t>
            </a:r>
          </a:p>
          <a:p>
            <a:pPr lvl="1"/>
            <a:r>
              <a:rPr lang="en-US" sz="1400" dirty="0">
                <a:latin typeface="+mj-lt"/>
              </a:rPr>
              <a:t>Director of Sustainability</a:t>
            </a:r>
          </a:p>
          <a:p>
            <a:pPr marL="0" indent="0" algn="l">
              <a:lnSpc>
                <a:spcPct val="150000"/>
              </a:lnSpc>
              <a:spcAft>
                <a:spcPts val="397"/>
              </a:spcAft>
              <a:buNone/>
            </a:pPr>
            <a:r>
              <a:rPr lang="en-US" sz="1400" dirty="0">
                <a:solidFill>
                  <a:schemeClr val="accent3"/>
                </a:solidFill>
                <a:latin typeface="+mj-lt"/>
              </a:rPr>
              <a:t>Facilities Focus</a:t>
            </a:r>
          </a:p>
          <a:p>
            <a:pPr lvl="1"/>
            <a:r>
              <a:rPr lang="en-US" sz="1400" dirty="0">
                <a:latin typeface="+mj-lt"/>
              </a:rPr>
              <a:t>VP or Director of Facilities</a:t>
            </a:r>
          </a:p>
          <a:p>
            <a:pPr lvl="1"/>
            <a:r>
              <a:rPr lang="en-US" sz="1400" dirty="0">
                <a:latin typeface="+mj-lt"/>
              </a:rPr>
              <a:t>Facility Manager</a:t>
            </a:r>
          </a:p>
          <a:p>
            <a:pPr marL="0" indent="0" algn="l">
              <a:lnSpc>
                <a:spcPct val="150000"/>
              </a:lnSpc>
              <a:spcAft>
                <a:spcPts val="397"/>
              </a:spcAft>
              <a:buNone/>
            </a:pPr>
            <a:r>
              <a:rPr lang="en-US" sz="1400" dirty="0">
                <a:solidFill>
                  <a:schemeClr val="accent3"/>
                </a:solidFill>
                <a:latin typeface="+mj-lt"/>
              </a:rPr>
              <a:t>Cost Focus</a:t>
            </a:r>
          </a:p>
          <a:p>
            <a:pPr lvl="1"/>
            <a:r>
              <a:rPr lang="en-US" sz="1400" dirty="0">
                <a:latin typeface="+mj-lt"/>
              </a:rPr>
              <a:t>Cost Controller</a:t>
            </a:r>
          </a:p>
          <a:p>
            <a:pPr lvl="1"/>
            <a:r>
              <a:rPr lang="en-US" sz="1400" dirty="0">
                <a:latin typeface="+mj-lt"/>
              </a:rPr>
              <a:t>CFO</a:t>
            </a:r>
          </a:p>
          <a:p>
            <a:pPr lvl="1"/>
            <a:r>
              <a:rPr lang="en-US" sz="1400" dirty="0">
                <a:latin typeface="+mj-lt"/>
              </a:rPr>
              <a:t>President</a:t>
            </a:r>
          </a:p>
          <a:p>
            <a:pPr lvl="1"/>
            <a:r>
              <a:rPr lang="en-US" sz="1400" dirty="0">
                <a:latin typeface="+mj-lt"/>
              </a:rPr>
              <a:t>Dir. Of </a:t>
            </a:r>
            <a:r>
              <a:rPr lang="en-US" sz="1400">
                <a:latin typeface="+mj-lt"/>
              </a:rPr>
              <a:t>Strategic Sourcing</a:t>
            </a:r>
            <a:endParaRPr lang="en-US" sz="1400" dirty="0">
              <a:latin typeface="+mj-lt"/>
            </a:endParaRPr>
          </a:p>
        </p:txBody>
      </p:sp>
      <p:sp>
        <p:nvSpPr>
          <p:cNvPr id="2" name="Title 1">
            <a:extLst>
              <a:ext uri="{FF2B5EF4-FFF2-40B4-BE49-F238E27FC236}">
                <a16:creationId xmlns:a16="http://schemas.microsoft.com/office/drawing/2014/main" id="{29D1B92A-6A3F-4584-B2B6-A3FADC5E3C40}"/>
              </a:ext>
            </a:extLst>
          </p:cNvPr>
          <p:cNvSpPr>
            <a:spLocks noGrp="1"/>
          </p:cNvSpPr>
          <p:nvPr>
            <p:ph type="title" idx="4294967295"/>
          </p:nvPr>
        </p:nvSpPr>
        <p:spPr>
          <a:xfrm>
            <a:off x="532660" y="277427"/>
            <a:ext cx="10972800" cy="1139825"/>
          </a:xfrm>
        </p:spPr>
        <p:txBody>
          <a:bodyPr vert="horz" lIns="91440" tIns="45720" rIns="91440" bIns="45720" rtlCol="0" anchor="ctr">
            <a:normAutofit/>
          </a:bodyPr>
          <a:lstStyle/>
          <a:p>
            <a:r>
              <a:rPr lang="en-US" dirty="0"/>
              <a:t>Target Titles</a:t>
            </a:r>
          </a:p>
        </p:txBody>
      </p:sp>
      <p:pic>
        <p:nvPicPr>
          <p:cNvPr id="3074" name="Picture 2" descr="Image result for facility managers">
            <a:extLst>
              <a:ext uri="{FF2B5EF4-FFF2-40B4-BE49-F238E27FC236}">
                <a16:creationId xmlns:a16="http://schemas.microsoft.com/office/drawing/2014/main" id="{8A1FE04B-319F-43DD-AABE-CF1F4CABFD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666"/>
          <a:stretch/>
        </p:blipFill>
        <p:spPr bwMode="auto">
          <a:xfrm>
            <a:off x="4412672" y="1722269"/>
            <a:ext cx="7391071" cy="38450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71921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8EAF2B-8433-4094-8260-808A03253D60}"/>
              </a:ext>
            </a:extLst>
          </p:cNvPr>
          <p:cNvSpPr>
            <a:spLocks noGrp="1"/>
          </p:cNvSpPr>
          <p:nvPr>
            <p:ph type="body" idx="19"/>
          </p:nvPr>
        </p:nvSpPr>
        <p:spPr>
          <a:xfrm>
            <a:off x="470516" y="3194684"/>
            <a:ext cx="10972800" cy="600075"/>
          </a:xfrm>
        </p:spPr>
        <p:txBody>
          <a:bodyPr vert="horz" lIns="0" tIns="45720" rIns="91440" bIns="45720" rtlCol="0" anchor="ctr">
            <a:noAutofit/>
          </a:bodyPr>
          <a:lstStyle/>
          <a:p>
            <a:pPr algn="l">
              <a:lnSpc>
                <a:spcPct val="150000"/>
              </a:lnSpc>
              <a:spcAft>
                <a:spcPts val="397"/>
              </a:spcAft>
            </a:pPr>
            <a:r>
              <a:rPr lang="en-US" sz="1400" dirty="0">
                <a:solidFill>
                  <a:schemeClr val="accent3"/>
                </a:solidFill>
                <a:latin typeface="+mj-lt"/>
              </a:rPr>
              <a:t>Save money (always #1 or #2)</a:t>
            </a:r>
          </a:p>
          <a:p>
            <a:pPr algn="l">
              <a:lnSpc>
                <a:spcPct val="150000"/>
              </a:lnSpc>
              <a:spcAft>
                <a:spcPts val="397"/>
              </a:spcAft>
            </a:pPr>
            <a:r>
              <a:rPr lang="en-US" sz="1400" dirty="0">
                <a:solidFill>
                  <a:schemeClr val="accent3"/>
                </a:solidFill>
                <a:latin typeface="+mj-lt"/>
              </a:rPr>
              <a:t>Baseline known energy sinks</a:t>
            </a:r>
          </a:p>
          <a:p>
            <a:pPr algn="l">
              <a:lnSpc>
                <a:spcPct val="150000"/>
              </a:lnSpc>
              <a:spcAft>
                <a:spcPts val="397"/>
              </a:spcAft>
            </a:pPr>
            <a:r>
              <a:rPr lang="en-US" sz="1400" dirty="0">
                <a:solidFill>
                  <a:schemeClr val="accent3"/>
                </a:solidFill>
                <a:latin typeface="+mj-lt"/>
              </a:rPr>
              <a:t>Surface unknown submeter resource consumption</a:t>
            </a:r>
          </a:p>
          <a:p>
            <a:pPr algn="l">
              <a:lnSpc>
                <a:spcPct val="150000"/>
              </a:lnSpc>
              <a:spcAft>
                <a:spcPts val="397"/>
              </a:spcAft>
            </a:pPr>
            <a:r>
              <a:rPr lang="en-US" sz="1400" dirty="0">
                <a:solidFill>
                  <a:schemeClr val="accent3"/>
                </a:solidFill>
                <a:latin typeface="+mj-lt"/>
              </a:rPr>
              <a:t>Identify highest impact conservation projects</a:t>
            </a:r>
          </a:p>
          <a:p>
            <a:pPr algn="l">
              <a:lnSpc>
                <a:spcPct val="150000"/>
              </a:lnSpc>
              <a:spcAft>
                <a:spcPts val="397"/>
              </a:spcAft>
            </a:pPr>
            <a:r>
              <a:rPr lang="en-US" sz="1400" dirty="0">
                <a:solidFill>
                  <a:schemeClr val="accent3"/>
                </a:solidFill>
                <a:latin typeface="+mj-lt"/>
              </a:rPr>
              <a:t>Identify delta between pre &amp; post retrofits</a:t>
            </a:r>
          </a:p>
          <a:p>
            <a:pPr algn="l">
              <a:lnSpc>
                <a:spcPct val="150000"/>
              </a:lnSpc>
              <a:spcAft>
                <a:spcPts val="397"/>
              </a:spcAft>
            </a:pPr>
            <a:r>
              <a:rPr lang="en-US" sz="1400" dirty="0">
                <a:solidFill>
                  <a:schemeClr val="accent3"/>
                </a:solidFill>
                <a:latin typeface="+mj-lt"/>
              </a:rPr>
              <a:t>Reduce carbon footprint</a:t>
            </a:r>
          </a:p>
        </p:txBody>
      </p:sp>
      <p:sp>
        <p:nvSpPr>
          <p:cNvPr id="2" name="Title 1">
            <a:extLst>
              <a:ext uri="{FF2B5EF4-FFF2-40B4-BE49-F238E27FC236}">
                <a16:creationId xmlns:a16="http://schemas.microsoft.com/office/drawing/2014/main" id="{F94C1B47-0BBE-441C-84E3-52A4C95D3E83}"/>
              </a:ext>
            </a:extLst>
          </p:cNvPr>
          <p:cNvSpPr>
            <a:spLocks noGrp="1"/>
          </p:cNvSpPr>
          <p:nvPr>
            <p:ph type="title" idx="4294967295"/>
          </p:nvPr>
        </p:nvSpPr>
        <p:spPr>
          <a:xfrm>
            <a:off x="470516" y="304060"/>
            <a:ext cx="10972800" cy="1139825"/>
          </a:xfrm>
        </p:spPr>
        <p:txBody>
          <a:bodyPr vert="horz" lIns="91440" tIns="45720" rIns="91440" bIns="45720" rtlCol="0" anchor="ctr">
            <a:normAutofit/>
          </a:bodyPr>
          <a:lstStyle/>
          <a:p>
            <a:r>
              <a:rPr lang="en-US" dirty="0"/>
              <a:t>Why Prospects Buy</a:t>
            </a:r>
          </a:p>
        </p:txBody>
      </p:sp>
      <p:pic>
        <p:nvPicPr>
          <p:cNvPr id="4098" name="Picture 2" descr="Image result for facility managers">
            <a:extLst>
              <a:ext uri="{FF2B5EF4-FFF2-40B4-BE49-F238E27FC236}">
                <a16:creationId xmlns:a16="http://schemas.microsoft.com/office/drawing/2014/main" id="{CE6007AB-F5D9-4033-901C-0015958F41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6878" y="1842077"/>
            <a:ext cx="5513235" cy="33052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89854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0E4EFF-40D6-47D0-8A00-195E0E80C9A5}"/>
              </a:ext>
            </a:extLst>
          </p:cNvPr>
          <p:cNvSpPr>
            <a:spLocks noGrp="1"/>
          </p:cNvSpPr>
          <p:nvPr>
            <p:ph type="body" idx="19"/>
          </p:nvPr>
        </p:nvSpPr>
        <p:spPr>
          <a:xfrm>
            <a:off x="609600" y="3143137"/>
            <a:ext cx="10972800" cy="600075"/>
          </a:xfrm>
        </p:spPr>
        <p:txBody>
          <a:bodyPr vert="horz" lIns="0" tIns="45720" rIns="91440" bIns="45720" rtlCol="0" anchor="ctr">
            <a:noAutofit/>
          </a:bodyPr>
          <a:lstStyle/>
          <a:p>
            <a:pPr algn="l">
              <a:lnSpc>
                <a:spcPct val="150000"/>
              </a:lnSpc>
              <a:spcAft>
                <a:spcPts val="397"/>
              </a:spcAft>
            </a:pPr>
            <a:r>
              <a:rPr lang="en-US" sz="1400" dirty="0">
                <a:solidFill>
                  <a:schemeClr val="accent3"/>
                </a:solidFill>
                <a:latin typeface="+mj-lt"/>
              </a:rPr>
              <a:t>No capital expenditure</a:t>
            </a:r>
          </a:p>
          <a:p>
            <a:pPr algn="l">
              <a:lnSpc>
                <a:spcPct val="150000"/>
              </a:lnSpc>
              <a:spcAft>
                <a:spcPts val="397"/>
              </a:spcAft>
            </a:pPr>
            <a:r>
              <a:rPr lang="en-US" sz="1400" dirty="0">
                <a:solidFill>
                  <a:schemeClr val="accent3"/>
                </a:solidFill>
                <a:latin typeface="+mj-lt"/>
              </a:rPr>
              <a:t>Three monitoring points at one site (building) $250 per month</a:t>
            </a:r>
          </a:p>
          <a:p>
            <a:pPr algn="l">
              <a:lnSpc>
                <a:spcPct val="150000"/>
              </a:lnSpc>
              <a:spcAft>
                <a:spcPts val="397"/>
              </a:spcAft>
            </a:pPr>
            <a:r>
              <a:rPr lang="en-US" sz="1400" dirty="0">
                <a:solidFill>
                  <a:schemeClr val="accent3"/>
                </a:solidFill>
                <a:latin typeface="+mj-lt"/>
              </a:rPr>
              <a:t>Each additional monitoring point $25 per month per site (building)</a:t>
            </a:r>
          </a:p>
          <a:p>
            <a:pPr algn="l">
              <a:lnSpc>
                <a:spcPct val="150000"/>
              </a:lnSpc>
              <a:spcAft>
                <a:spcPts val="397"/>
              </a:spcAft>
            </a:pPr>
            <a:r>
              <a:rPr lang="en-US" sz="1400" dirty="0">
                <a:solidFill>
                  <a:schemeClr val="accent3"/>
                </a:solidFill>
                <a:latin typeface="+mj-lt"/>
              </a:rPr>
              <a:t>Most clients save between 6-17% in utility spend</a:t>
            </a:r>
          </a:p>
          <a:p>
            <a:pPr algn="l">
              <a:lnSpc>
                <a:spcPct val="150000"/>
              </a:lnSpc>
              <a:spcAft>
                <a:spcPts val="397"/>
              </a:spcAft>
            </a:pPr>
            <a:r>
              <a:rPr lang="en-US" sz="1400" dirty="0">
                <a:solidFill>
                  <a:schemeClr val="accent3"/>
                </a:solidFill>
                <a:latin typeface="+mj-lt"/>
              </a:rPr>
              <a:t>Solution typically breaks even with $4,200 monthly utility spend</a:t>
            </a:r>
          </a:p>
          <a:p>
            <a:pPr algn="l">
              <a:lnSpc>
                <a:spcPct val="150000"/>
              </a:lnSpc>
              <a:spcAft>
                <a:spcPts val="397"/>
              </a:spcAft>
            </a:pPr>
            <a:r>
              <a:rPr lang="en-US" sz="1400" dirty="0">
                <a:solidFill>
                  <a:schemeClr val="accent3"/>
                </a:solidFill>
                <a:latin typeface="+mj-lt"/>
              </a:rPr>
              <a:t>Greater monthly spend likely results in more savings</a:t>
            </a:r>
          </a:p>
          <a:p>
            <a:pPr algn="l">
              <a:lnSpc>
                <a:spcPct val="150000"/>
              </a:lnSpc>
              <a:spcAft>
                <a:spcPts val="397"/>
              </a:spcAft>
            </a:pPr>
            <a:r>
              <a:rPr lang="en-US" sz="1400" dirty="0">
                <a:solidFill>
                  <a:schemeClr val="accent3"/>
                </a:solidFill>
                <a:latin typeface="+mj-lt"/>
              </a:rPr>
              <a:t>Greater percentage reduction results in more savings</a:t>
            </a:r>
          </a:p>
        </p:txBody>
      </p:sp>
      <p:sp>
        <p:nvSpPr>
          <p:cNvPr id="2" name="Title 1">
            <a:extLst>
              <a:ext uri="{FF2B5EF4-FFF2-40B4-BE49-F238E27FC236}">
                <a16:creationId xmlns:a16="http://schemas.microsoft.com/office/drawing/2014/main" id="{EE1929D7-403C-4FE9-8196-22A5AFF5FF97}"/>
              </a:ext>
            </a:extLst>
          </p:cNvPr>
          <p:cNvSpPr>
            <a:spLocks noGrp="1"/>
          </p:cNvSpPr>
          <p:nvPr>
            <p:ph type="title" idx="4294967295"/>
          </p:nvPr>
        </p:nvSpPr>
        <p:spPr>
          <a:xfrm>
            <a:off x="497150" y="278433"/>
            <a:ext cx="10972800" cy="1139825"/>
          </a:xfrm>
        </p:spPr>
        <p:txBody>
          <a:bodyPr vert="horz" lIns="91440" tIns="45720" rIns="91440" bIns="45720" rtlCol="0" anchor="ctr">
            <a:normAutofit/>
          </a:bodyPr>
          <a:lstStyle/>
          <a:p>
            <a:r>
              <a:rPr lang="en-US" dirty="0"/>
              <a:t>Solution Economics</a:t>
            </a:r>
          </a:p>
        </p:txBody>
      </p:sp>
      <p:graphicFrame>
        <p:nvGraphicFramePr>
          <p:cNvPr id="4" name="Table 3">
            <a:extLst>
              <a:ext uri="{FF2B5EF4-FFF2-40B4-BE49-F238E27FC236}">
                <a16:creationId xmlns:a16="http://schemas.microsoft.com/office/drawing/2014/main" id="{F279D993-9E5D-4010-BE64-9E23A7796ACC}"/>
              </a:ext>
            </a:extLst>
          </p:cNvPr>
          <p:cNvGraphicFramePr>
            <a:graphicFrameLocks noGrp="1"/>
          </p:cNvGraphicFramePr>
          <p:nvPr>
            <p:extLst>
              <p:ext uri="{D42A27DB-BD31-4B8C-83A1-F6EECF244321}">
                <p14:modId xmlns:p14="http://schemas.microsoft.com/office/powerpoint/2010/main" val="981778706"/>
              </p:ext>
            </p:extLst>
          </p:nvPr>
        </p:nvGraphicFramePr>
        <p:xfrm>
          <a:off x="6559520" y="2752077"/>
          <a:ext cx="4789248" cy="1541994"/>
        </p:xfrm>
        <a:graphic>
          <a:graphicData uri="http://schemas.openxmlformats.org/drawingml/2006/table">
            <a:tbl>
              <a:tblPr lastRow="1" bandRow="1">
                <a:tableStyleId>{C083E6E3-FA7D-4D7B-A595-EF9225AFEA82}</a:tableStyleId>
              </a:tblPr>
              <a:tblGrid>
                <a:gridCol w="1740621">
                  <a:extLst>
                    <a:ext uri="{9D8B030D-6E8A-4147-A177-3AD203B41FA5}">
                      <a16:colId xmlns:a16="http://schemas.microsoft.com/office/drawing/2014/main" val="1167937040"/>
                    </a:ext>
                  </a:extLst>
                </a:gridCol>
                <a:gridCol w="3048627">
                  <a:extLst>
                    <a:ext uri="{9D8B030D-6E8A-4147-A177-3AD203B41FA5}">
                      <a16:colId xmlns:a16="http://schemas.microsoft.com/office/drawing/2014/main" val="3976301943"/>
                    </a:ext>
                  </a:extLst>
                </a:gridCol>
              </a:tblGrid>
              <a:tr h="381372">
                <a:tc>
                  <a:txBody>
                    <a:bodyPr/>
                    <a:lstStyle/>
                    <a:p>
                      <a:r>
                        <a:rPr lang="en-US" sz="1900" dirty="0"/>
                        <a:t>$4,167/</a:t>
                      </a:r>
                      <a:r>
                        <a:rPr lang="en-US" sz="1900" dirty="0" err="1"/>
                        <a:t>mo</a:t>
                      </a:r>
                      <a:endParaRPr lang="en-US" sz="1900" dirty="0"/>
                    </a:p>
                  </a:txBody>
                  <a:tcPr marL="88009" marR="88009" marT="44005" marB="44005"/>
                </a:tc>
                <a:tc>
                  <a:txBody>
                    <a:bodyPr/>
                    <a:lstStyle/>
                    <a:p>
                      <a:r>
                        <a:rPr lang="en-US" sz="1900" dirty="0"/>
                        <a:t>Utility spend</a:t>
                      </a:r>
                    </a:p>
                  </a:txBody>
                  <a:tcPr marL="88009" marR="88009" marT="44005" marB="44005"/>
                </a:tc>
                <a:extLst>
                  <a:ext uri="{0D108BD9-81ED-4DB2-BD59-A6C34878D82A}">
                    <a16:rowId xmlns:a16="http://schemas.microsoft.com/office/drawing/2014/main" val="3266054843"/>
                  </a:ext>
                </a:extLst>
              </a:tr>
              <a:tr h="381372">
                <a:tc>
                  <a:txBody>
                    <a:bodyPr/>
                    <a:lstStyle/>
                    <a:p>
                      <a:r>
                        <a:rPr lang="en-US" sz="1900" dirty="0"/>
                        <a:t>$250/</a:t>
                      </a:r>
                      <a:r>
                        <a:rPr lang="en-US" sz="1900" dirty="0" err="1"/>
                        <a:t>mo</a:t>
                      </a:r>
                      <a:endParaRPr lang="en-US" sz="1900" dirty="0"/>
                    </a:p>
                  </a:txBody>
                  <a:tcPr marL="88009" marR="88009" marT="44005" marB="44005"/>
                </a:tc>
                <a:tc>
                  <a:txBody>
                    <a:bodyPr/>
                    <a:lstStyle/>
                    <a:p>
                      <a:r>
                        <a:rPr lang="en-US" sz="1900" dirty="0"/>
                        <a:t>Buddy Ohm charge</a:t>
                      </a:r>
                    </a:p>
                  </a:txBody>
                  <a:tcPr marL="88009" marR="88009" marT="44005" marB="44005"/>
                </a:tc>
                <a:extLst>
                  <a:ext uri="{0D108BD9-81ED-4DB2-BD59-A6C34878D82A}">
                    <a16:rowId xmlns:a16="http://schemas.microsoft.com/office/drawing/2014/main" val="3760740184"/>
                  </a:ext>
                </a:extLst>
              </a:tr>
              <a:tr h="381372">
                <a:tc>
                  <a:txBody>
                    <a:bodyPr/>
                    <a:lstStyle/>
                    <a:p>
                      <a:r>
                        <a:rPr lang="en-US" sz="1900" dirty="0"/>
                        <a:t>-$250/</a:t>
                      </a:r>
                      <a:r>
                        <a:rPr lang="en-US" sz="1900" dirty="0" err="1"/>
                        <a:t>mo</a:t>
                      </a:r>
                      <a:endParaRPr lang="en-US" sz="1900" dirty="0"/>
                    </a:p>
                  </a:txBody>
                  <a:tcPr marL="88009" marR="88009" marT="44005" marB="44005"/>
                </a:tc>
                <a:tc>
                  <a:txBody>
                    <a:bodyPr/>
                    <a:lstStyle/>
                    <a:p>
                      <a:r>
                        <a:rPr lang="en-US" sz="1900" dirty="0"/>
                        <a:t>6% utility reduction</a:t>
                      </a:r>
                    </a:p>
                  </a:txBody>
                  <a:tcPr marL="88009" marR="88009" marT="44005" marB="44005"/>
                </a:tc>
                <a:extLst>
                  <a:ext uri="{0D108BD9-81ED-4DB2-BD59-A6C34878D82A}">
                    <a16:rowId xmlns:a16="http://schemas.microsoft.com/office/drawing/2014/main" val="246607150"/>
                  </a:ext>
                </a:extLst>
              </a:tr>
              <a:tr h="381372">
                <a:tc gridSpan="2">
                  <a:txBody>
                    <a:bodyPr/>
                    <a:lstStyle/>
                    <a:p>
                      <a:pPr algn="ctr"/>
                      <a:r>
                        <a:rPr lang="en-US" sz="1900" b="1" dirty="0"/>
                        <a:t>Solution breakeven</a:t>
                      </a:r>
                    </a:p>
                  </a:txBody>
                  <a:tcPr marL="108319" marR="108319" marT="54159" marB="54159">
                    <a:solidFill>
                      <a:schemeClr val="accent1">
                        <a:lumMod val="40000"/>
                        <a:lumOff val="60000"/>
                      </a:schemeClr>
                    </a:solidFill>
                  </a:tcPr>
                </a:tc>
                <a:tc hMerge="1">
                  <a:txBody>
                    <a:bodyPr/>
                    <a:lstStyle/>
                    <a:p>
                      <a:endParaRPr lang="en-US" sz="2000" dirty="0"/>
                    </a:p>
                  </a:txBody>
                  <a:tcPr/>
                </a:tc>
                <a:extLst>
                  <a:ext uri="{0D108BD9-81ED-4DB2-BD59-A6C34878D82A}">
                    <a16:rowId xmlns:a16="http://schemas.microsoft.com/office/drawing/2014/main" val="3086568904"/>
                  </a:ext>
                </a:extLst>
              </a:tr>
            </a:tbl>
          </a:graphicData>
        </a:graphic>
      </p:graphicFrame>
    </p:spTree>
    <p:extLst>
      <p:ext uri="{BB962C8B-B14F-4D97-AF65-F5344CB8AC3E}">
        <p14:creationId xmlns:p14="http://schemas.microsoft.com/office/powerpoint/2010/main" val="2661998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Image result for facility managers">
            <a:extLst>
              <a:ext uri="{FF2B5EF4-FFF2-40B4-BE49-F238E27FC236}">
                <a16:creationId xmlns:a16="http://schemas.microsoft.com/office/drawing/2014/main" id="{30A966D0-73DF-4257-A7B2-F99FC23063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3997"/>
          <a:stretch/>
        </p:blipFill>
        <p:spPr bwMode="auto">
          <a:xfrm>
            <a:off x="4845050" y="1930400"/>
            <a:ext cx="5486400" cy="30772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A22E4BD0-B4AE-477C-A75C-40A8BBFA476C}"/>
              </a:ext>
            </a:extLst>
          </p:cNvPr>
          <p:cNvSpPr>
            <a:spLocks noGrp="1"/>
          </p:cNvSpPr>
          <p:nvPr>
            <p:ph type="body" idx="19"/>
          </p:nvPr>
        </p:nvSpPr>
        <p:spPr>
          <a:xfrm>
            <a:off x="622300" y="2076004"/>
            <a:ext cx="10972800" cy="600075"/>
          </a:xfrm>
        </p:spPr>
        <p:txBody>
          <a:bodyPr vert="horz" lIns="0" tIns="45720" rIns="91440" bIns="45720" rtlCol="0" anchor="ctr">
            <a:noAutofit/>
          </a:bodyPr>
          <a:lstStyle/>
          <a:p>
            <a:pPr algn="l">
              <a:lnSpc>
                <a:spcPct val="150000"/>
              </a:lnSpc>
              <a:spcAft>
                <a:spcPts val="397"/>
              </a:spcAft>
            </a:pPr>
            <a:r>
              <a:rPr lang="en-US" sz="1400" dirty="0">
                <a:solidFill>
                  <a:schemeClr val="accent3"/>
                </a:solidFill>
                <a:latin typeface="Open Sans Light" panose="020B0306030504020204" pitchFamily="34" charset="0"/>
                <a:ea typeface="Open Sans Light" panose="020B0306030504020204" pitchFamily="34" charset="0"/>
                <a:cs typeface="Open Sans Light" panose="020B0306030504020204" pitchFamily="34" charset="0"/>
              </a:rPr>
              <a:t>Tell your story</a:t>
            </a:r>
          </a:p>
          <a:p>
            <a:pPr lvl="1"/>
            <a:r>
              <a:rPr lang="en-US" sz="1400" dirty="0">
                <a:latin typeface="Open Sans Light" panose="020B0306030504020204" pitchFamily="34" charset="0"/>
                <a:ea typeface="Open Sans Light" panose="020B0306030504020204" pitchFamily="34" charset="0"/>
                <a:cs typeface="Open Sans Light" panose="020B0306030504020204" pitchFamily="34" charset="0"/>
              </a:rPr>
              <a:t>Paragraph background</a:t>
            </a:r>
          </a:p>
          <a:p>
            <a:pPr lvl="1"/>
            <a:r>
              <a:rPr lang="en-US" sz="1400" dirty="0">
                <a:latin typeface="Open Sans Light" panose="020B0306030504020204" pitchFamily="34" charset="0"/>
                <a:ea typeface="Open Sans Light" panose="020B0306030504020204" pitchFamily="34" charset="0"/>
                <a:cs typeface="Open Sans Light" panose="020B0306030504020204" pitchFamily="34" charset="0"/>
              </a:rPr>
              <a:t>Profile picture</a:t>
            </a:r>
          </a:p>
          <a:p>
            <a:pPr lvl="1"/>
            <a:r>
              <a:rPr lang="en-US" sz="1400" dirty="0">
                <a:latin typeface="Open Sans Light" panose="020B0306030504020204" pitchFamily="34" charset="0"/>
                <a:ea typeface="Open Sans Light" panose="020B0306030504020204" pitchFamily="34" charset="0"/>
                <a:cs typeface="Open Sans Light" panose="020B0306030504020204" pitchFamily="34" charset="0"/>
              </a:rPr>
              <a:t>Same for big Boss</a:t>
            </a:r>
          </a:p>
        </p:txBody>
      </p:sp>
      <p:sp>
        <p:nvSpPr>
          <p:cNvPr id="2" name="Title 1">
            <a:extLst>
              <a:ext uri="{FF2B5EF4-FFF2-40B4-BE49-F238E27FC236}">
                <a16:creationId xmlns:a16="http://schemas.microsoft.com/office/drawing/2014/main" id="{D6FD5F12-83C7-4D7D-8A70-08884BB770C0}"/>
              </a:ext>
            </a:extLst>
          </p:cNvPr>
          <p:cNvSpPr>
            <a:spLocks noGrp="1"/>
          </p:cNvSpPr>
          <p:nvPr>
            <p:ph type="title" idx="4294967295"/>
          </p:nvPr>
        </p:nvSpPr>
        <p:spPr>
          <a:xfrm>
            <a:off x="503068" y="134238"/>
            <a:ext cx="10972800" cy="1139825"/>
          </a:xfrm>
        </p:spPr>
        <p:txBody>
          <a:bodyPr/>
          <a:lstStyle/>
          <a:p>
            <a:r>
              <a:rPr lang="en-US" dirty="0"/>
              <a:t>Exercise #1</a:t>
            </a:r>
          </a:p>
        </p:txBody>
      </p:sp>
      <p:sp>
        <p:nvSpPr>
          <p:cNvPr id="4" name="TextBox 3">
            <a:extLst>
              <a:ext uri="{FF2B5EF4-FFF2-40B4-BE49-F238E27FC236}">
                <a16:creationId xmlns:a16="http://schemas.microsoft.com/office/drawing/2014/main" id="{AAA40F44-4AFE-4FDB-A13A-32824D9BA986}"/>
              </a:ext>
            </a:extLst>
          </p:cNvPr>
          <p:cNvSpPr txBox="1"/>
          <p:nvPr/>
        </p:nvSpPr>
        <p:spPr>
          <a:xfrm>
            <a:off x="9393284" y="5583806"/>
            <a:ext cx="1191865" cy="392415"/>
          </a:xfrm>
          <a:prstGeom prst="rect">
            <a:avLst/>
          </a:prstGeom>
          <a:noFill/>
        </p:spPr>
        <p:txBody>
          <a:bodyPr wrap="none" rtlCol="0">
            <a:spAutoFit/>
          </a:bodyPr>
          <a:lstStyle/>
          <a:p>
            <a:r>
              <a:rPr lang="en-US" sz="1950" dirty="0"/>
              <a:t>5 minutes</a:t>
            </a:r>
          </a:p>
        </p:txBody>
      </p:sp>
    </p:spTree>
    <p:extLst>
      <p:ext uri="{BB962C8B-B14F-4D97-AF65-F5344CB8AC3E}">
        <p14:creationId xmlns:p14="http://schemas.microsoft.com/office/powerpoint/2010/main" val="15440233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FFBE44A-4465-46AE-AFB6-85949851E0F0}"/>
              </a:ext>
            </a:extLst>
          </p:cNvPr>
          <p:cNvPicPr>
            <a:picLocks noChangeAspect="1"/>
          </p:cNvPicPr>
          <p:nvPr/>
        </p:nvPicPr>
        <p:blipFill rotWithShape="1">
          <a:blip r:embed="rId2"/>
          <a:srcRect r="11297"/>
          <a:stretch/>
        </p:blipFill>
        <p:spPr>
          <a:xfrm>
            <a:off x="6073043" y="1501890"/>
            <a:ext cx="5499323" cy="4116574"/>
          </a:xfrm>
          <a:prstGeom prst="rect">
            <a:avLst/>
          </a:prstGeom>
          <a:ln>
            <a:noFill/>
          </a:ln>
          <a:effectLst>
            <a:outerShdw blurRad="292100" dist="139700" dir="2700000" algn="tl" rotWithShape="0">
              <a:srgbClr val="333333">
                <a:alpha val="65000"/>
              </a:srgbClr>
            </a:outerShdw>
          </a:effectLst>
        </p:spPr>
      </p:pic>
      <p:sp>
        <p:nvSpPr>
          <p:cNvPr id="3" name="Content Placeholder 2">
            <a:extLst>
              <a:ext uri="{FF2B5EF4-FFF2-40B4-BE49-F238E27FC236}">
                <a16:creationId xmlns:a16="http://schemas.microsoft.com/office/drawing/2014/main" id="{E8C98152-D84D-495A-B98A-0650EC9EC85B}"/>
              </a:ext>
            </a:extLst>
          </p:cNvPr>
          <p:cNvSpPr>
            <a:spLocks noGrp="1"/>
          </p:cNvSpPr>
          <p:nvPr>
            <p:ph type="body" idx="19"/>
          </p:nvPr>
        </p:nvSpPr>
        <p:spPr>
          <a:xfrm>
            <a:off x="427893" y="1300134"/>
            <a:ext cx="10972800" cy="1441292"/>
          </a:xfrm>
        </p:spPr>
        <p:txBody>
          <a:bodyPr vert="horz" lIns="0" tIns="45720" rIns="91440" bIns="45720" rtlCol="0" anchor="ctr">
            <a:noAutofit/>
          </a:bodyPr>
          <a:lstStyle/>
          <a:p>
            <a:pPr algn="l">
              <a:lnSpc>
                <a:spcPct val="150000"/>
              </a:lnSpc>
              <a:spcAft>
                <a:spcPts val="397"/>
              </a:spcAft>
            </a:pPr>
            <a:r>
              <a:rPr lang="en-US" sz="1600" dirty="0">
                <a:solidFill>
                  <a:schemeClr val="accent3"/>
                </a:solidFill>
                <a:latin typeface="Open Sans Light" panose="020B0306030504020204" pitchFamily="34" charset="0"/>
                <a:ea typeface="Open Sans Light" panose="020B0306030504020204" pitchFamily="34" charset="0"/>
                <a:cs typeface="Open Sans Light" panose="020B0306030504020204" pitchFamily="34" charset="0"/>
              </a:rPr>
              <a:t>Turn to your neighbor and explain in two sentences</a:t>
            </a:r>
            <a:br>
              <a:rPr lang="en-US" sz="1600" dirty="0">
                <a:solidFill>
                  <a:schemeClr val="accent3"/>
                </a:solidFill>
                <a:latin typeface="Open Sans Light" panose="020B0306030504020204" pitchFamily="34" charset="0"/>
                <a:ea typeface="Open Sans Light" panose="020B0306030504020204" pitchFamily="34" charset="0"/>
                <a:cs typeface="Open Sans Light" panose="020B0306030504020204" pitchFamily="34" charset="0"/>
              </a:rPr>
            </a:br>
            <a:r>
              <a:rPr lang="en-US" sz="1600" dirty="0">
                <a:solidFill>
                  <a:schemeClr val="accent3"/>
                </a:solidFill>
                <a:latin typeface="Open Sans Light" panose="020B0306030504020204" pitchFamily="34" charset="0"/>
                <a:ea typeface="Open Sans Light" panose="020B0306030504020204" pitchFamily="34" charset="0"/>
                <a:cs typeface="Open Sans Light" panose="020B0306030504020204" pitchFamily="34" charset="0"/>
              </a:rPr>
              <a:t> or less what Ohm by Digicel does</a:t>
            </a:r>
          </a:p>
          <a:p>
            <a:pPr lvl="1"/>
            <a:r>
              <a:rPr lang="en-US" dirty="0">
                <a:latin typeface="Open Sans Light" panose="020B0306030504020204" pitchFamily="34" charset="0"/>
                <a:ea typeface="Open Sans Light" panose="020B0306030504020204" pitchFamily="34" charset="0"/>
                <a:cs typeface="Open Sans Light" panose="020B0306030504020204" pitchFamily="34" charset="0"/>
              </a:rPr>
              <a:t>Simpler is better</a:t>
            </a:r>
          </a:p>
          <a:p>
            <a:pPr lvl="1"/>
            <a:r>
              <a:rPr lang="en-US" dirty="0">
                <a:latin typeface="Open Sans Light" panose="020B0306030504020204" pitchFamily="34" charset="0"/>
                <a:ea typeface="Open Sans Light" panose="020B0306030504020204" pitchFamily="34" charset="0"/>
                <a:cs typeface="Open Sans Light" panose="020B0306030504020204" pitchFamily="34" charset="0"/>
              </a:rPr>
              <a:t>Ask them to repeat your explanation back</a:t>
            </a:r>
            <a:br>
              <a:rPr lang="en-US" dirty="0">
                <a:latin typeface="Open Sans Light" panose="020B0306030504020204" pitchFamily="34" charset="0"/>
                <a:ea typeface="Open Sans Light" panose="020B0306030504020204" pitchFamily="34" charset="0"/>
                <a:cs typeface="Open Sans Light" panose="020B0306030504020204" pitchFamily="34" charset="0"/>
              </a:rPr>
            </a:br>
            <a:r>
              <a:rPr lang="en-US" dirty="0">
                <a:latin typeface="Open Sans Light" panose="020B0306030504020204" pitchFamily="34" charset="0"/>
                <a:ea typeface="Open Sans Light" panose="020B0306030504020204" pitchFamily="34" charset="0"/>
                <a:cs typeface="Open Sans Light" panose="020B0306030504020204" pitchFamily="34" charset="0"/>
              </a:rPr>
              <a:t> in their own words</a:t>
            </a:r>
          </a:p>
          <a:p>
            <a:pPr lvl="1"/>
            <a:r>
              <a:rPr lang="en-US" dirty="0">
                <a:latin typeface="Open Sans Light" panose="020B0306030504020204" pitchFamily="34" charset="0"/>
                <a:ea typeface="Open Sans Light" panose="020B0306030504020204" pitchFamily="34" charset="0"/>
                <a:cs typeface="Open Sans Light" panose="020B0306030504020204" pitchFamily="34" charset="0"/>
              </a:rPr>
              <a:t>Did they understand?</a:t>
            </a:r>
          </a:p>
        </p:txBody>
      </p:sp>
      <p:sp>
        <p:nvSpPr>
          <p:cNvPr id="2" name="Title 1">
            <a:extLst>
              <a:ext uri="{FF2B5EF4-FFF2-40B4-BE49-F238E27FC236}">
                <a16:creationId xmlns:a16="http://schemas.microsoft.com/office/drawing/2014/main" id="{94585FC3-613B-4A3C-B1E7-9B3F970B6B53}"/>
              </a:ext>
            </a:extLst>
          </p:cNvPr>
          <p:cNvSpPr>
            <a:spLocks noGrp="1"/>
          </p:cNvSpPr>
          <p:nvPr>
            <p:ph type="title" idx="4294967295"/>
          </p:nvPr>
        </p:nvSpPr>
        <p:spPr>
          <a:xfrm>
            <a:off x="319943" y="263525"/>
            <a:ext cx="5486400" cy="776288"/>
          </a:xfrm>
        </p:spPr>
        <p:txBody>
          <a:bodyPr vert="horz" lIns="91440" tIns="45720" rIns="91440" bIns="45720" rtlCol="0" anchor="ctr">
            <a:normAutofit/>
          </a:bodyPr>
          <a:lstStyle/>
          <a:p>
            <a:r>
              <a:rPr lang="en-US" dirty="0"/>
              <a:t>Exercise #2</a:t>
            </a:r>
          </a:p>
        </p:txBody>
      </p:sp>
      <p:sp>
        <p:nvSpPr>
          <p:cNvPr id="4" name="TextBox 3">
            <a:extLst>
              <a:ext uri="{FF2B5EF4-FFF2-40B4-BE49-F238E27FC236}">
                <a16:creationId xmlns:a16="http://schemas.microsoft.com/office/drawing/2014/main" id="{771B797C-E7A8-4E02-8E9D-77072958468D}"/>
              </a:ext>
            </a:extLst>
          </p:cNvPr>
          <p:cNvSpPr txBox="1"/>
          <p:nvPr/>
        </p:nvSpPr>
        <p:spPr>
          <a:xfrm>
            <a:off x="6618333" y="5818756"/>
            <a:ext cx="1318502" cy="392415"/>
          </a:xfrm>
          <a:prstGeom prst="rect">
            <a:avLst/>
          </a:prstGeom>
          <a:noFill/>
        </p:spPr>
        <p:txBody>
          <a:bodyPr wrap="none" rtlCol="0">
            <a:spAutoFit/>
          </a:bodyPr>
          <a:lstStyle>
            <a:defPPr>
              <a:defRPr lang="en-US"/>
            </a:defPPr>
            <a:lvl1pPr>
              <a:defRPr sz="1950"/>
            </a:lvl1pPr>
          </a:lstStyle>
          <a:p>
            <a:r>
              <a:rPr lang="en-US" dirty="0"/>
              <a:t>10 minutes</a:t>
            </a:r>
          </a:p>
        </p:txBody>
      </p:sp>
    </p:spTree>
    <p:extLst>
      <p:ext uri="{BB962C8B-B14F-4D97-AF65-F5344CB8AC3E}">
        <p14:creationId xmlns:p14="http://schemas.microsoft.com/office/powerpoint/2010/main" val="6792633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alphaModFix amt="30000"/>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3" name="Picture 2"/>
          <p:cNvPicPr>
            <a:picLocks noChangeAspect="1"/>
          </p:cNvPicPr>
          <p:nvPr/>
        </p:nvPicPr>
        <p:blipFill>
          <a:blip r:embed="rId3">
            <a:biLevel thresh="25000"/>
            <a:extLst>
              <a:ext uri="{28A0092B-C50C-407E-A947-70E740481C1C}">
                <a14:useLocalDpi xmlns:a14="http://schemas.microsoft.com/office/drawing/2010/main"/>
              </a:ext>
            </a:extLst>
          </a:blip>
          <a:stretch>
            <a:fillRect/>
          </a:stretch>
        </p:blipFill>
        <p:spPr>
          <a:xfrm>
            <a:off x="5829059" y="2715933"/>
            <a:ext cx="795242" cy="685262"/>
          </a:xfrm>
          <a:prstGeom prst="rect">
            <a:avLst/>
          </a:prstGeom>
        </p:spPr>
      </p:pic>
      <p:pic>
        <p:nvPicPr>
          <p:cNvPr id="5" name="Picture 4"/>
          <p:cNvPicPr>
            <a:picLocks noChangeAspect="1"/>
          </p:cNvPicPr>
          <p:nvPr/>
        </p:nvPicPr>
        <p:blipFill>
          <a:blip r:embed="rId4">
            <a:biLevel thresh="25000"/>
            <a:extLst>
              <a:ext uri="{28A0092B-C50C-407E-A947-70E740481C1C}">
                <a14:useLocalDpi xmlns:a14="http://schemas.microsoft.com/office/drawing/2010/main"/>
              </a:ext>
            </a:extLst>
          </a:blip>
          <a:stretch>
            <a:fillRect/>
          </a:stretch>
        </p:blipFill>
        <p:spPr>
          <a:xfrm>
            <a:off x="2438400" y="2694783"/>
            <a:ext cx="507602" cy="727563"/>
          </a:xfrm>
          <a:prstGeom prst="rect">
            <a:avLst/>
          </a:prstGeom>
        </p:spPr>
      </p:pic>
      <p:pic>
        <p:nvPicPr>
          <p:cNvPr id="7" name="Picture 6"/>
          <p:cNvPicPr>
            <a:picLocks noChangeAspect="1"/>
          </p:cNvPicPr>
          <p:nvPr/>
        </p:nvPicPr>
        <p:blipFill>
          <a:blip r:embed="rId5">
            <a:biLevel thresh="25000"/>
            <a:extLst>
              <a:ext uri="{28A0092B-C50C-407E-A947-70E740481C1C}">
                <a14:useLocalDpi xmlns:a14="http://schemas.microsoft.com/office/drawing/2010/main"/>
              </a:ext>
            </a:extLst>
          </a:blip>
          <a:stretch>
            <a:fillRect/>
          </a:stretch>
        </p:blipFill>
        <p:spPr>
          <a:xfrm>
            <a:off x="9347079" y="2743199"/>
            <a:ext cx="410856" cy="680481"/>
          </a:xfrm>
          <a:prstGeom prst="rect">
            <a:avLst/>
          </a:prstGeom>
        </p:spPr>
      </p:pic>
      <p:sp>
        <p:nvSpPr>
          <p:cNvPr id="2" name="Text Placeholder 1"/>
          <p:cNvSpPr>
            <a:spLocks noGrp="1"/>
          </p:cNvSpPr>
          <p:nvPr>
            <p:ph type="body" idx="19"/>
          </p:nvPr>
        </p:nvSpPr>
        <p:spPr/>
        <p:txBody>
          <a:bodyPr/>
          <a:lstStyle/>
          <a:p>
            <a:r>
              <a:rPr lang="en-US" dirty="0"/>
              <a:t>Primer</a:t>
            </a:r>
          </a:p>
        </p:txBody>
      </p:sp>
      <p:grpSp>
        <p:nvGrpSpPr>
          <p:cNvPr id="18" name="Group 17"/>
          <p:cNvGrpSpPr/>
          <p:nvPr/>
        </p:nvGrpSpPr>
        <p:grpSpPr>
          <a:xfrm>
            <a:off x="3352800" y="3879285"/>
            <a:ext cx="5486400" cy="45720"/>
            <a:chOff x="1542288" y="4060046"/>
            <a:chExt cx="5486400" cy="45720"/>
          </a:xfrm>
        </p:grpSpPr>
        <p:sp>
          <p:nvSpPr>
            <p:cNvPr id="19" name="Rectangle 18"/>
            <p:cNvSpPr/>
            <p:nvPr userDrawn="1"/>
          </p:nvSpPr>
          <p:spPr>
            <a:xfrm>
              <a:off x="1542288" y="4060046"/>
              <a:ext cx="914400" cy="45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0" name="Rectangle 19"/>
            <p:cNvSpPr/>
            <p:nvPr userDrawn="1"/>
          </p:nvSpPr>
          <p:spPr>
            <a:xfrm>
              <a:off x="2456688" y="4060046"/>
              <a:ext cx="914400" cy="457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1" name="Rectangle 20"/>
            <p:cNvSpPr/>
            <p:nvPr userDrawn="1"/>
          </p:nvSpPr>
          <p:spPr>
            <a:xfrm>
              <a:off x="3371088" y="4060046"/>
              <a:ext cx="914400" cy="457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2" name="Rectangle 21"/>
            <p:cNvSpPr/>
            <p:nvPr userDrawn="1"/>
          </p:nvSpPr>
          <p:spPr>
            <a:xfrm>
              <a:off x="4285488" y="4060046"/>
              <a:ext cx="914400" cy="45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3" name="Rectangle 22"/>
            <p:cNvSpPr/>
            <p:nvPr userDrawn="1"/>
          </p:nvSpPr>
          <p:spPr>
            <a:xfrm>
              <a:off x="5200242" y="4060046"/>
              <a:ext cx="914400" cy="4572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4" name="Rectangle 23"/>
            <p:cNvSpPr/>
            <p:nvPr userDrawn="1"/>
          </p:nvSpPr>
          <p:spPr>
            <a:xfrm>
              <a:off x="6114288" y="4060046"/>
              <a:ext cx="914400" cy="457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pic>
        <p:nvPicPr>
          <p:cNvPr id="26" name="Picture 25"/>
          <p:cNvPicPr>
            <a:picLocks noChangeAspect="1"/>
          </p:cNvPicPr>
          <p:nvPr/>
        </p:nvPicPr>
        <p:blipFill>
          <a:blip r:embed="rId6" cstate="print">
            <a:biLevel thresh="25000"/>
            <a:extLst>
              <a:ext uri="{28A0092B-C50C-407E-A947-70E740481C1C}">
                <a14:useLocalDpi xmlns:a14="http://schemas.microsoft.com/office/drawing/2010/main"/>
              </a:ext>
            </a:extLst>
          </a:blip>
          <a:stretch>
            <a:fillRect/>
          </a:stretch>
        </p:blipFill>
        <p:spPr>
          <a:xfrm>
            <a:off x="3524036" y="2716569"/>
            <a:ext cx="443071" cy="683990"/>
          </a:xfrm>
          <a:prstGeom prst="rect">
            <a:avLst/>
          </a:prstGeom>
        </p:spPr>
      </p:pic>
      <p:pic>
        <p:nvPicPr>
          <p:cNvPr id="27" name="Picture 26"/>
          <p:cNvPicPr>
            <a:picLocks noChangeAspect="1"/>
          </p:cNvPicPr>
          <p:nvPr/>
        </p:nvPicPr>
        <p:blipFill>
          <a:blip r:embed="rId7" cstate="print">
            <a:biLevel thresh="25000"/>
            <a:extLst>
              <a:ext uri="{28A0092B-C50C-407E-A947-70E740481C1C}">
                <a14:useLocalDpi xmlns:a14="http://schemas.microsoft.com/office/drawing/2010/main"/>
              </a:ext>
            </a:extLst>
          </a:blip>
          <a:stretch>
            <a:fillRect/>
          </a:stretch>
        </p:blipFill>
        <p:spPr>
          <a:xfrm>
            <a:off x="4545141" y="2778858"/>
            <a:ext cx="705884" cy="559413"/>
          </a:xfrm>
          <a:prstGeom prst="rect">
            <a:avLst/>
          </a:prstGeom>
        </p:spPr>
      </p:pic>
      <p:pic>
        <p:nvPicPr>
          <p:cNvPr id="28" name="Picture 27"/>
          <p:cNvPicPr>
            <a:picLocks noChangeAspect="1"/>
          </p:cNvPicPr>
          <p:nvPr/>
        </p:nvPicPr>
        <p:blipFill>
          <a:blip r:embed="rId8" cstate="print">
            <a:biLevel thresh="25000"/>
            <a:extLst>
              <a:ext uri="{28A0092B-C50C-407E-A947-70E740481C1C}">
                <a14:useLocalDpi xmlns:a14="http://schemas.microsoft.com/office/drawing/2010/main"/>
              </a:ext>
            </a:extLst>
          </a:blip>
          <a:stretch>
            <a:fillRect/>
          </a:stretch>
        </p:blipFill>
        <p:spPr>
          <a:xfrm>
            <a:off x="7202335" y="2734803"/>
            <a:ext cx="491013" cy="647523"/>
          </a:xfrm>
          <a:prstGeom prst="rect">
            <a:avLst/>
          </a:prstGeom>
        </p:spPr>
      </p:pic>
      <p:pic>
        <p:nvPicPr>
          <p:cNvPr id="10" name="Picture 9"/>
          <p:cNvPicPr>
            <a:picLocks noChangeAspect="1"/>
          </p:cNvPicPr>
          <p:nvPr/>
        </p:nvPicPr>
        <p:blipFill>
          <a:blip r:embed="rId9" cstate="print">
            <a:biLevel thresh="25000"/>
            <a:extLst>
              <a:ext uri="{28A0092B-C50C-407E-A947-70E740481C1C}">
                <a14:useLocalDpi xmlns:a14="http://schemas.microsoft.com/office/drawing/2010/main"/>
              </a:ext>
            </a:extLst>
          </a:blip>
          <a:stretch>
            <a:fillRect/>
          </a:stretch>
        </p:blipFill>
        <p:spPr>
          <a:xfrm>
            <a:off x="8271382" y="2709649"/>
            <a:ext cx="463289" cy="697830"/>
          </a:xfrm>
          <a:prstGeom prst="rect">
            <a:avLst/>
          </a:prstGeom>
        </p:spPr>
      </p:pic>
    </p:spTree>
    <p:extLst>
      <p:ext uri="{BB962C8B-B14F-4D97-AF65-F5344CB8AC3E}">
        <p14:creationId xmlns:p14="http://schemas.microsoft.com/office/powerpoint/2010/main" val="1690430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609600" y="705678"/>
            <a:ext cx="4572000" cy="498598"/>
          </a:xfrm>
        </p:spPr>
        <p:txBody>
          <a:bodyPr/>
          <a:lstStyle/>
          <a:p>
            <a:r>
              <a:rPr lang="en-US" dirty="0"/>
              <a:t>Buddy Ohm</a:t>
            </a:r>
          </a:p>
        </p:txBody>
      </p:sp>
      <p:sp>
        <p:nvSpPr>
          <p:cNvPr id="11" name="Text Placeholder 14"/>
          <p:cNvSpPr>
            <a:spLocks noGrp="1"/>
          </p:cNvSpPr>
          <p:nvPr>
            <p:ph type="body" sz="quarter" idx="17" hasCustomPrompt="1"/>
          </p:nvPr>
        </p:nvSpPr>
        <p:spPr>
          <a:xfrm>
            <a:off x="609600" y="1371600"/>
            <a:ext cx="4572000" cy="1826141"/>
          </a:xfrm>
        </p:spPr>
        <p:txBody>
          <a:bodyPr wrap="square" lIns="0" tIns="91440" rIns="0" bIns="91440">
            <a:spAutoFit/>
          </a:bodyPr>
          <a:lstStyle>
            <a:lvl1pPr marL="0" indent="0">
              <a:lnSpc>
                <a:spcPts val="2800"/>
              </a:lnSpc>
              <a:buNone/>
              <a:defRPr lang="en-US" sz="1800" b="0" kern="1200" smtClean="0">
                <a:solidFill>
                  <a:schemeClr val="accent3"/>
                </a:solidFill>
                <a:latin typeface="Open Sans" charset="0"/>
                <a:ea typeface="Open Sans" charset="0"/>
                <a:cs typeface="Open Sans" charset="0"/>
              </a:defRPr>
            </a:lvl1pPr>
            <a:lvl2pPr marL="457200" indent="0">
              <a:buNone/>
              <a:defRPr lang="en-US" sz="1800" b="0" kern="1200" smtClean="0">
                <a:solidFill>
                  <a:schemeClr val="accent3"/>
                </a:solidFill>
                <a:latin typeface="Open Sans" charset="0"/>
                <a:ea typeface="Open Sans" charset="0"/>
                <a:cs typeface="Open Sans" charset="0"/>
              </a:defRPr>
            </a:lvl2pPr>
            <a:lvl3pPr marL="914400" indent="0">
              <a:buNone/>
              <a:defRPr lang="en-US" sz="1800" b="0" kern="1200" smtClean="0">
                <a:solidFill>
                  <a:schemeClr val="accent3"/>
                </a:solidFill>
                <a:latin typeface="Open Sans" charset="0"/>
                <a:ea typeface="Open Sans" charset="0"/>
                <a:cs typeface="Open Sans" charset="0"/>
              </a:defRPr>
            </a:lvl3pPr>
            <a:lvl4pPr marL="1371600" indent="0">
              <a:buNone/>
              <a:defRPr lang="en-US" sz="1800" b="0" kern="1200" smtClean="0">
                <a:solidFill>
                  <a:schemeClr val="accent3"/>
                </a:solidFill>
                <a:latin typeface="Open Sans" charset="0"/>
                <a:ea typeface="Open Sans" charset="0"/>
                <a:cs typeface="Open Sans" charset="0"/>
              </a:defRPr>
            </a:lvl4pPr>
            <a:lvl5pPr marL="1828800" indent="0">
              <a:buNone/>
              <a:defRPr lang="en-US" sz="1800" b="0" kern="1200">
                <a:solidFill>
                  <a:schemeClr val="accent3"/>
                </a:solidFill>
                <a:latin typeface="Open Sans" charset="0"/>
                <a:ea typeface="Open Sans" charset="0"/>
                <a:cs typeface="Open Sans" charset="0"/>
              </a:defRPr>
            </a:lvl5pPr>
          </a:lstStyle>
          <a:p>
            <a:pPr lvl="0">
              <a:spcAft>
                <a:spcPts val="600"/>
              </a:spcAft>
            </a:pPr>
            <a:r>
              <a:rPr lang="en-US" dirty="0"/>
              <a:t>Buddy Ohm enables facilities managers and building operators to identify and correct resource waste in their building.</a:t>
            </a:r>
            <a:endParaRPr lang="en-US" b="1" dirty="0"/>
          </a:p>
          <a:p>
            <a:pPr lvl="0">
              <a:spcAft>
                <a:spcPts val="600"/>
              </a:spcAft>
            </a:pPr>
            <a:endParaRPr lang="en-US" dirty="0"/>
          </a:p>
        </p:txBody>
      </p:sp>
      <p:pic>
        <p:nvPicPr>
          <p:cNvPr id="10" name="Picture 9"/>
          <p:cNvPicPr>
            <a:picLocks noChangeAspect="1"/>
          </p:cNvPicPr>
          <p:nvPr/>
        </p:nvPicPr>
        <p:blipFill rotWithShape="1">
          <a:blip r:embed="rId3"/>
          <a:srcRect r="41002"/>
          <a:stretch/>
        </p:blipFill>
        <p:spPr>
          <a:xfrm>
            <a:off x="5718313" y="0"/>
            <a:ext cx="6473687" cy="6858000"/>
          </a:xfrm>
          <a:prstGeom prst="rect">
            <a:avLst/>
          </a:prstGeom>
        </p:spPr>
      </p:pic>
    </p:spTree>
    <p:extLst>
      <p:ext uri="{BB962C8B-B14F-4D97-AF65-F5344CB8AC3E}">
        <p14:creationId xmlns:p14="http://schemas.microsoft.com/office/powerpoint/2010/main" val="2577755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7" name="Text Placeholder 1"/>
          <p:cNvSpPr>
            <a:spLocks noGrp="1"/>
          </p:cNvSpPr>
          <p:nvPr>
            <p:ph type="body" sz="quarter" idx="14"/>
          </p:nvPr>
        </p:nvSpPr>
        <p:spPr>
          <a:xfrm>
            <a:off x="7010400" y="705678"/>
            <a:ext cx="4572000" cy="997196"/>
          </a:xfrm>
        </p:spPr>
        <p:txBody>
          <a:bodyPr/>
          <a:lstStyle/>
          <a:p>
            <a:r>
              <a:rPr lang="en-US" dirty="0"/>
              <a:t>Environmental Sustainability</a:t>
            </a:r>
          </a:p>
        </p:txBody>
      </p:sp>
      <p:sp>
        <p:nvSpPr>
          <p:cNvPr id="8" name="Text Placeholder 14"/>
          <p:cNvSpPr>
            <a:spLocks noGrp="1"/>
          </p:cNvSpPr>
          <p:nvPr>
            <p:ph type="body" sz="quarter" idx="17" hasCustomPrompt="1"/>
          </p:nvPr>
        </p:nvSpPr>
        <p:spPr>
          <a:xfrm>
            <a:off x="7010400" y="1769903"/>
            <a:ext cx="4572000" cy="3950440"/>
          </a:xfrm>
        </p:spPr>
        <p:txBody>
          <a:bodyPr wrap="square" lIns="0" tIns="91440" rIns="0" bIns="91440">
            <a:spAutoFit/>
          </a:bodyPr>
          <a:lstStyle>
            <a:lvl1pPr marL="0" indent="0">
              <a:lnSpc>
                <a:spcPts val="2800"/>
              </a:lnSpc>
              <a:buNone/>
              <a:defRPr lang="en-US" sz="1800" b="0" kern="1200" smtClean="0">
                <a:solidFill>
                  <a:schemeClr val="accent3"/>
                </a:solidFill>
                <a:latin typeface="Open Sans" charset="0"/>
                <a:ea typeface="Open Sans" charset="0"/>
                <a:cs typeface="Open Sans" charset="0"/>
              </a:defRPr>
            </a:lvl1pPr>
            <a:lvl2pPr marL="457200" indent="0">
              <a:buNone/>
              <a:defRPr lang="en-US" sz="1800" b="0" kern="1200" smtClean="0">
                <a:solidFill>
                  <a:schemeClr val="accent3"/>
                </a:solidFill>
                <a:latin typeface="Open Sans" charset="0"/>
                <a:ea typeface="Open Sans" charset="0"/>
                <a:cs typeface="Open Sans" charset="0"/>
              </a:defRPr>
            </a:lvl2pPr>
            <a:lvl3pPr marL="914400" indent="0">
              <a:buNone/>
              <a:defRPr lang="en-US" sz="1800" b="0" kern="1200" smtClean="0">
                <a:solidFill>
                  <a:schemeClr val="accent3"/>
                </a:solidFill>
                <a:latin typeface="Open Sans" charset="0"/>
                <a:ea typeface="Open Sans" charset="0"/>
                <a:cs typeface="Open Sans" charset="0"/>
              </a:defRPr>
            </a:lvl3pPr>
            <a:lvl4pPr marL="1371600" indent="0">
              <a:buNone/>
              <a:defRPr lang="en-US" sz="1800" b="0" kern="1200" smtClean="0">
                <a:solidFill>
                  <a:schemeClr val="accent3"/>
                </a:solidFill>
                <a:latin typeface="Open Sans" charset="0"/>
                <a:ea typeface="Open Sans" charset="0"/>
                <a:cs typeface="Open Sans" charset="0"/>
              </a:defRPr>
            </a:lvl4pPr>
            <a:lvl5pPr marL="1828800" indent="0">
              <a:buNone/>
              <a:defRPr lang="en-US" sz="1800" b="0" kern="1200">
                <a:solidFill>
                  <a:schemeClr val="accent3"/>
                </a:solidFill>
                <a:latin typeface="Open Sans" charset="0"/>
                <a:ea typeface="Open Sans" charset="0"/>
                <a:cs typeface="Open Sans" charset="0"/>
              </a:defRPr>
            </a:lvl5pPr>
          </a:lstStyle>
          <a:p>
            <a:pPr lvl="0">
              <a:spcAft>
                <a:spcPts val="600"/>
              </a:spcAft>
            </a:pPr>
            <a:r>
              <a:rPr lang="en-US" dirty="0"/>
              <a:t>The fastest and most certain way to improve an existing situation is to establish a baseline, measure endpoints that contribute to the baseline, and identify opportunities for optimization. </a:t>
            </a:r>
          </a:p>
          <a:p>
            <a:pPr lvl="0">
              <a:spcAft>
                <a:spcPts val="600"/>
              </a:spcAft>
            </a:pPr>
            <a:r>
              <a:rPr lang="en-US" dirty="0"/>
              <a:t>Buddy Platform’s measurement and verification solution is the most cost-effective and simple way to reduce the total cost of building ownership while achieving environmental sustainability.</a:t>
            </a:r>
          </a:p>
        </p:txBody>
      </p:sp>
    </p:spTree>
    <p:extLst>
      <p:ext uri="{BB962C8B-B14F-4D97-AF65-F5344CB8AC3E}">
        <p14:creationId xmlns:p14="http://schemas.microsoft.com/office/powerpoint/2010/main" val="1701809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a:spLocks noGrp="1"/>
          </p:cNvSpPr>
          <p:nvPr>
            <p:ph type="body" idx="19"/>
          </p:nvPr>
        </p:nvSpPr>
        <p:spPr>
          <a:xfrm>
            <a:off x="1859560" y="3480801"/>
            <a:ext cx="3657600" cy="535531"/>
          </a:xfrm>
        </p:spPr>
        <p:txBody>
          <a:bodyPr vert="horz" wrap="square" lIns="91440" tIns="45720" rIns="91440" bIns="45720" rtlCol="0">
            <a:spAutoFit/>
          </a:bodyPr>
          <a:lstStyle/>
          <a:p>
            <a:r>
              <a:rPr lang="en-US" sz="1600" b="1" dirty="0">
                <a:solidFill>
                  <a:srgbClr val="4A4A4A"/>
                </a:solidFill>
                <a:latin typeface="Open Sans" charset="0"/>
                <a:ea typeface="Open Sans" charset="0"/>
                <a:cs typeface="Open Sans" charset="0"/>
              </a:rPr>
              <a:t>Tim Ritchie</a:t>
            </a:r>
            <a:br>
              <a:rPr lang="en-US" sz="1600" b="1" dirty="0">
                <a:solidFill>
                  <a:srgbClr val="4A4A4A"/>
                </a:solidFill>
                <a:latin typeface="Open Sans" charset="0"/>
                <a:ea typeface="Open Sans" charset="0"/>
                <a:cs typeface="Open Sans" charset="0"/>
              </a:rPr>
            </a:br>
            <a:r>
              <a:rPr lang="en-US" sz="1600" dirty="0">
                <a:solidFill>
                  <a:srgbClr val="4A4A4A"/>
                </a:solidFill>
                <a:latin typeface="Open Sans" charset="0"/>
                <a:ea typeface="Open Sans" charset="0"/>
                <a:cs typeface="Open Sans" charset="0"/>
              </a:rPr>
              <a:t>VP of Sales &amp; Account Management</a:t>
            </a:r>
          </a:p>
        </p:txBody>
      </p:sp>
      <p:sp>
        <p:nvSpPr>
          <p:cNvPr id="9" name="Text Placeholder 4"/>
          <p:cNvSpPr>
            <a:spLocks noGrp="1"/>
          </p:cNvSpPr>
          <p:nvPr>
            <p:ph type="body" sz="quarter" idx="4294967295"/>
          </p:nvPr>
        </p:nvSpPr>
        <p:spPr>
          <a:xfrm>
            <a:off x="1859560" y="4175125"/>
            <a:ext cx="3657600" cy="1722438"/>
          </a:xfrm>
        </p:spPr>
        <p:txBody>
          <a:bodyPr>
            <a:noAutofit/>
          </a:bodyPr>
          <a:lstStyle/>
          <a:p>
            <a:pPr marL="0" indent="0" algn="ctr">
              <a:lnSpc>
                <a:spcPts val="1950"/>
              </a:lnSpc>
              <a:buNone/>
            </a:pPr>
            <a:r>
              <a:rPr lang="en-US" sz="1400" b="0" dirty="0">
                <a:latin typeface="Open Sans Light" panose="020B0306030504020204" pitchFamily="34" charset="0"/>
                <a:ea typeface="Open Sans Light" panose="020B0306030504020204" pitchFamily="34" charset="0"/>
                <a:cs typeface="Open Sans Light" panose="020B0306030504020204" pitchFamily="34" charset="0"/>
              </a:rPr>
              <a:t>Tim joined Buddy in February, 2016. He spent the last 15 years leading sales teams for young technology companies that sell into enterprise accounts. He has a passion for reducing environmental impact and technology, making Buddy Platform a great fit.</a:t>
            </a:r>
          </a:p>
        </p:txBody>
      </p:sp>
      <p:sp>
        <p:nvSpPr>
          <p:cNvPr id="10" name="Text Placeholder 2"/>
          <p:cNvSpPr>
            <a:spLocks noGrp="1"/>
          </p:cNvSpPr>
          <p:nvPr>
            <p:ph type="body" sz="quarter" idx="4294967295"/>
          </p:nvPr>
        </p:nvSpPr>
        <p:spPr>
          <a:xfrm>
            <a:off x="6677025" y="3481388"/>
            <a:ext cx="3714750" cy="536575"/>
          </a:xfrm>
        </p:spPr>
        <p:txBody>
          <a:bodyPr wrap="square">
            <a:spAutoFit/>
          </a:bodyPr>
          <a:lstStyle/>
          <a:p>
            <a:pPr marL="0" indent="0" algn="ctr">
              <a:buNone/>
            </a:pPr>
            <a:r>
              <a:rPr lang="en-US" dirty="0"/>
              <a:t>David McLauchlan</a:t>
            </a:r>
            <a:br>
              <a:rPr lang="en-US" dirty="0"/>
            </a:br>
            <a:r>
              <a:rPr lang="en-US" b="0" dirty="0"/>
              <a:t>CEO</a:t>
            </a:r>
          </a:p>
        </p:txBody>
      </p:sp>
      <p:sp>
        <p:nvSpPr>
          <p:cNvPr id="3" name="Title 2">
            <a:extLst>
              <a:ext uri="{FF2B5EF4-FFF2-40B4-BE49-F238E27FC236}">
                <a16:creationId xmlns:a16="http://schemas.microsoft.com/office/drawing/2014/main" id="{166F15DA-F92B-4090-9411-87446BBA0D74}"/>
              </a:ext>
            </a:extLst>
          </p:cNvPr>
          <p:cNvSpPr>
            <a:spLocks noGrp="1"/>
          </p:cNvSpPr>
          <p:nvPr>
            <p:ph type="title" idx="4294967295"/>
          </p:nvPr>
        </p:nvSpPr>
        <p:spPr>
          <a:xfrm>
            <a:off x="805343" y="258763"/>
            <a:ext cx="10972800" cy="1139825"/>
          </a:xfrm>
        </p:spPr>
        <p:txBody>
          <a:bodyPr/>
          <a:lstStyle/>
          <a:p>
            <a:pPr algn="ctr"/>
            <a:r>
              <a:rPr lang="en-US" sz="3200" dirty="0">
                <a:solidFill>
                  <a:schemeClr val="accent1"/>
                </a:solidFill>
              </a:rPr>
              <a:t>Hello, </a:t>
            </a:r>
          </a:p>
        </p:txBody>
      </p:sp>
      <p:sp>
        <p:nvSpPr>
          <p:cNvPr id="5" name="Text Placeholder 4"/>
          <p:cNvSpPr>
            <a:spLocks noGrp="1"/>
          </p:cNvSpPr>
          <p:nvPr>
            <p:ph sz="quarter" idx="4294967295"/>
          </p:nvPr>
        </p:nvSpPr>
        <p:spPr>
          <a:xfrm>
            <a:off x="6734175" y="4175125"/>
            <a:ext cx="3657600" cy="1895475"/>
          </a:xfrm>
        </p:spPr>
        <p:txBody>
          <a:bodyPr vert="horz" lIns="0" tIns="45720" rIns="91440" bIns="45720" rtlCol="0">
            <a:noAutofit/>
          </a:bodyPr>
          <a:lstStyle/>
          <a:p>
            <a:pPr marL="0" indent="0" algn="ctr">
              <a:lnSpc>
                <a:spcPts val="1950"/>
              </a:lnSpc>
              <a:buNone/>
            </a:pPr>
            <a:r>
              <a:rPr lang="en-US" sz="1400" b="0" dirty="0">
                <a:latin typeface="Open Sans Light" panose="020B0306030504020204" pitchFamily="34" charset="0"/>
                <a:ea typeface="Open Sans Light" panose="020B0306030504020204" pitchFamily="34" charset="0"/>
                <a:cs typeface="Open Sans Light" panose="020B0306030504020204" pitchFamily="34" charset="0"/>
              </a:rPr>
              <a:t>Dave founded Buddy Platform in 2011as a Mobile Backend as a Service following a successful career at Microsoft. He has a passion for technology and a fundamental belief in the power of big data solutions to provide insight in ways not previously possible. </a:t>
            </a:r>
          </a:p>
        </p:txBody>
      </p:sp>
      <p:pic>
        <p:nvPicPr>
          <p:cNvPr id="6" name="Picture Placeholder 7"/>
          <p:cNvPicPr>
            <a:picLocks noChangeAspect="1"/>
          </p:cNvPicPr>
          <p:nvPr/>
        </p:nvPicPr>
        <p:blipFill>
          <a:blip r:embed="rId2"/>
          <a:stretch>
            <a:fillRect/>
          </a:stretch>
        </p:blipFill>
        <p:spPr>
          <a:xfrm>
            <a:off x="7606837" y="1553565"/>
            <a:ext cx="1485900" cy="1485900"/>
          </a:xfrm>
          <a:prstGeom prst="ellipse">
            <a:avLst/>
          </a:prstGeom>
          <a:ln w="152400">
            <a:solidFill>
              <a:srgbClr val="F3F3F3"/>
            </a:solidFill>
          </a:ln>
        </p:spPr>
      </p:pic>
      <p:pic>
        <p:nvPicPr>
          <p:cNvPr id="7" name="Picture Placeholder 6"/>
          <p:cNvPicPr>
            <a:picLocks noChangeAspect="1"/>
          </p:cNvPicPr>
          <p:nvPr/>
        </p:nvPicPr>
        <p:blipFill>
          <a:blip r:embed="rId3"/>
          <a:stretch>
            <a:fillRect/>
          </a:stretch>
        </p:blipFill>
        <p:spPr>
          <a:xfrm>
            <a:off x="2942337" y="1551089"/>
            <a:ext cx="1488377" cy="1488377"/>
          </a:xfrm>
          <a:prstGeom prst="ellipse">
            <a:avLst/>
          </a:prstGeom>
          <a:ln w="152400">
            <a:solidFill>
              <a:srgbClr val="F3F3F3"/>
            </a:solidFill>
          </a:ln>
        </p:spPr>
      </p:pic>
    </p:spTree>
    <p:extLst>
      <p:ext uri="{BB962C8B-B14F-4D97-AF65-F5344CB8AC3E}">
        <p14:creationId xmlns:p14="http://schemas.microsoft.com/office/powerpoint/2010/main" val="1012716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609600" y="705678"/>
            <a:ext cx="4572000" cy="1994392"/>
          </a:xfrm>
        </p:spPr>
        <p:txBody>
          <a:bodyPr/>
          <a:lstStyle/>
          <a:p>
            <a:r>
              <a:rPr lang="en-US" dirty="0"/>
              <a:t>Effective resource measurement contributes to the bottom line</a:t>
            </a:r>
          </a:p>
        </p:txBody>
      </p:sp>
      <p:sp>
        <p:nvSpPr>
          <p:cNvPr id="5" name="Text Placeholder 4"/>
          <p:cNvSpPr>
            <a:spLocks noGrp="1"/>
          </p:cNvSpPr>
          <p:nvPr>
            <p:ph type="body" sz="quarter" idx="17"/>
          </p:nvPr>
        </p:nvSpPr>
        <p:spPr>
          <a:xfrm>
            <a:off x="609600" y="2628515"/>
            <a:ext cx="4572000" cy="3775393"/>
          </a:xfrm>
        </p:spPr>
        <p:txBody>
          <a:bodyPr/>
          <a:lstStyle/>
          <a:p>
            <a:r>
              <a:rPr lang="en-US" dirty="0"/>
              <a:t>Real time insights into building performance contribute to overall cost reduction. They provide third party validation of utility expenditures; offer key metrics when results can be affected; demonstrate conformance with established expense goals; and provide a single view across multiple building systems and across multiple buildings within a portfolio.</a:t>
            </a:r>
          </a:p>
        </p:txBody>
      </p:sp>
      <p:graphicFrame>
        <p:nvGraphicFramePr>
          <p:cNvPr id="6" name="Chart 5"/>
          <p:cNvGraphicFramePr/>
          <p:nvPr>
            <p:extLst/>
          </p:nvPr>
        </p:nvGraphicFramePr>
        <p:xfrm>
          <a:off x="5643779" y="1271451"/>
          <a:ext cx="6199878" cy="441524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55834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p:cNvSpPr>
            <a:spLocks noGrp="1"/>
          </p:cNvSpPr>
          <p:nvPr>
            <p:ph type="body" sz="quarter" idx="14"/>
          </p:nvPr>
        </p:nvSpPr>
        <p:spPr>
          <a:xfrm>
            <a:off x="609600" y="705678"/>
            <a:ext cx="5486400" cy="498598"/>
          </a:xfrm>
        </p:spPr>
        <p:txBody>
          <a:bodyPr/>
          <a:lstStyle/>
          <a:p>
            <a:pPr algn="l"/>
            <a:r>
              <a:rPr lang="en-US" dirty="0"/>
              <a:t>Internet of Things (</a:t>
            </a:r>
            <a:r>
              <a:rPr lang="en-US" dirty="0" err="1"/>
              <a:t>IoT</a:t>
            </a:r>
            <a:r>
              <a:rPr lang="en-US" dirty="0"/>
              <a:t>)</a:t>
            </a:r>
          </a:p>
        </p:txBody>
      </p:sp>
      <p:sp>
        <p:nvSpPr>
          <p:cNvPr id="8" name="Text Placeholder 14"/>
          <p:cNvSpPr>
            <a:spLocks noGrp="1"/>
          </p:cNvSpPr>
          <p:nvPr>
            <p:ph type="body" sz="quarter" idx="17" hasCustomPrompt="1"/>
          </p:nvPr>
        </p:nvSpPr>
        <p:spPr>
          <a:xfrm>
            <a:off x="609600" y="1371600"/>
            <a:ext cx="4572000" cy="2467342"/>
          </a:xfrm>
        </p:spPr>
        <p:txBody>
          <a:bodyPr wrap="square" lIns="0" tIns="91440" rIns="0" bIns="91440">
            <a:spAutoFit/>
          </a:bodyPr>
          <a:lstStyle>
            <a:lvl1pPr marL="0" indent="0">
              <a:lnSpc>
                <a:spcPts val="2800"/>
              </a:lnSpc>
              <a:buNone/>
              <a:defRPr lang="en-US" sz="1800" b="0" kern="1200" smtClean="0">
                <a:solidFill>
                  <a:schemeClr val="accent3"/>
                </a:solidFill>
                <a:latin typeface="Open Sans" charset="0"/>
                <a:ea typeface="Open Sans" charset="0"/>
                <a:cs typeface="Open Sans" charset="0"/>
              </a:defRPr>
            </a:lvl1pPr>
            <a:lvl2pPr marL="457200" indent="0">
              <a:buNone/>
              <a:defRPr lang="en-US" sz="1800" b="0" kern="1200" smtClean="0">
                <a:solidFill>
                  <a:schemeClr val="accent3"/>
                </a:solidFill>
                <a:latin typeface="Open Sans" charset="0"/>
                <a:ea typeface="Open Sans" charset="0"/>
                <a:cs typeface="Open Sans" charset="0"/>
              </a:defRPr>
            </a:lvl2pPr>
            <a:lvl3pPr marL="914400" indent="0">
              <a:buNone/>
              <a:defRPr lang="en-US" sz="1800" b="0" kern="1200" smtClean="0">
                <a:solidFill>
                  <a:schemeClr val="accent3"/>
                </a:solidFill>
                <a:latin typeface="Open Sans" charset="0"/>
                <a:ea typeface="Open Sans" charset="0"/>
                <a:cs typeface="Open Sans" charset="0"/>
              </a:defRPr>
            </a:lvl3pPr>
            <a:lvl4pPr marL="1371600" indent="0">
              <a:buNone/>
              <a:defRPr lang="en-US" sz="1800" b="0" kern="1200" smtClean="0">
                <a:solidFill>
                  <a:schemeClr val="accent3"/>
                </a:solidFill>
                <a:latin typeface="Open Sans" charset="0"/>
                <a:ea typeface="Open Sans" charset="0"/>
                <a:cs typeface="Open Sans" charset="0"/>
              </a:defRPr>
            </a:lvl4pPr>
            <a:lvl5pPr marL="1828800" indent="0">
              <a:buNone/>
              <a:defRPr lang="en-US" sz="1800" b="0" kern="1200">
                <a:solidFill>
                  <a:schemeClr val="accent3"/>
                </a:solidFill>
                <a:latin typeface="Open Sans" charset="0"/>
                <a:ea typeface="Open Sans" charset="0"/>
                <a:cs typeface="Open Sans" charset="0"/>
              </a:defRPr>
            </a:lvl5pPr>
          </a:lstStyle>
          <a:p>
            <a:pPr lvl="0"/>
            <a:r>
              <a:rPr lang="en-US" dirty="0">
                <a:solidFill>
                  <a:srgbClr val="F3F3F3"/>
                </a:solidFill>
              </a:rPr>
              <a:t>Understanding our surroundings begins with effective measurement.</a:t>
            </a:r>
          </a:p>
          <a:p>
            <a:pPr lvl="0"/>
            <a:r>
              <a:rPr lang="en-US" dirty="0">
                <a:solidFill>
                  <a:srgbClr val="F3F3F3"/>
                </a:solidFill>
              </a:rPr>
              <a:t>Buddy uses “Internet of Things” technologies to help building operators measure systems more affordably and more accurately than ever before.</a:t>
            </a: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096000" y="0"/>
            <a:ext cx="6111688" cy="6858000"/>
          </a:xfrm>
          <a:prstGeom prst="rect">
            <a:avLst/>
          </a:prstGeom>
        </p:spPr>
      </p:pic>
    </p:spTree>
    <p:extLst>
      <p:ext uri="{BB962C8B-B14F-4D97-AF65-F5344CB8AC3E}">
        <p14:creationId xmlns:p14="http://schemas.microsoft.com/office/powerpoint/2010/main" val="1651138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7010400" y="705678"/>
            <a:ext cx="4572000" cy="498598"/>
          </a:xfrm>
        </p:spPr>
        <p:txBody>
          <a:bodyPr/>
          <a:lstStyle/>
          <a:p>
            <a:r>
              <a:rPr lang="en-US" dirty="0"/>
              <a:t>Valuable Insights</a:t>
            </a:r>
          </a:p>
        </p:txBody>
      </p:sp>
      <p:sp>
        <p:nvSpPr>
          <p:cNvPr id="11" name="Text Placeholder 14"/>
          <p:cNvSpPr>
            <a:spLocks noGrp="1"/>
          </p:cNvSpPr>
          <p:nvPr>
            <p:ph type="body" sz="quarter" idx="17" hasCustomPrompt="1"/>
          </p:nvPr>
        </p:nvSpPr>
        <p:spPr>
          <a:xfrm>
            <a:off x="7010400" y="1371600"/>
            <a:ext cx="4572000" cy="3108543"/>
          </a:xfrm>
        </p:spPr>
        <p:txBody>
          <a:bodyPr wrap="square" lIns="0" tIns="91440" rIns="0" bIns="91440">
            <a:spAutoFit/>
          </a:bodyPr>
          <a:lstStyle>
            <a:lvl1pPr marL="0" indent="0">
              <a:lnSpc>
                <a:spcPts val="2800"/>
              </a:lnSpc>
              <a:buNone/>
              <a:defRPr lang="en-US" sz="1800" b="0" kern="1200" smtClean="0">
                <a:solidFill>
                  <a:schemeClr val="accent3"/>
                </a:solidFill>
                <a:latin typeface="Open Sans" charset="0"/>
                <a:ea typeface="Open Sans" charset="0"/>
                <a:cs typeface="Open Sans" charset="0"/>
              </a:defRPr>
            </a:lvl1pPr>
            <a:lvl2pPr marL="457200" indent="0">
              <a:buNone/>
              <a:defRPr lang="en-US" sz="1800" b="0" kern="1200" smtClean="0">
                <a:solidFill>
                  <a:schemeClr val="accent3"/>
                </a:solidFill>
                <a:latin typeface="Open Sans" charset="0"/>
                <a:ea typeface="Open Sans" charset="0"/>
                <a:cs typeface="Open Sans" charset="0"/>
              </a:defRPr>
            </a:lvl2pPr>
            <a:lvl3pPr marL="914400" indent="0">
              <a:buNone/>
              <a:defRPr lang="en-US" sz="1800" b="0" kern="1200" smtClean="0">
                <a:solidFill>
                  <a:schemeClr val="accent3"/>
                </a:solidFill>
                <a:latin typeface="Open Sans" charset="0"/>
                <a:ea typeface="Open Sans" charset="0"/>
                <a:cs typeface="Open Sans" charset="0"/>
              </a:defRPr>
            </a:lvl3pPr>
            <a:lvl4pPr marL="1371600" indent="0">
              <a:buNone/>
              <a:defRPr lang="en-US" sz="1800" b="0" kern="1200" smtClean="0">
                <a:solidFill>
                  <a:schemeClr val="accent3"/>
                </a:solidFill>
                <a:latin typeface="Open Sans" charset="0"/>
                <a:ea typeface="Open Sans" charset="0"/>
                <a:cs typeface="Open Sans" charset="0"/>
              </a:defRPr>
            </a:lvl4pPr>
            <a:lvl5pPr marL="1828800" indent="0">
              <a:buNone/>
              <a:defRPr lang="en-US" sz="1800" b="0" kern="1200">
                <a:solidFill>
                  <a:schemeClr val="accent3"/>
                </a:solidFill>
                <a:latin typeface="Open Sans" charset="0"/>
                <a:ea typeface="Open Sans" charset="0"/>
                <a:cs typeface="Open Sans" charset="0"/>
              </a:defRPr>
            </a:lvl5pPr>
          </a:lstStyle>
          <a:p>
            <a:pPr lvl="0">
              <a:spcAft>
                <a:spcPts val="600"/>
              </a:spcAft>
            </a:pPr>
            <a:r>
              <a:rPr lang="en-US" dirty="0"/>
              <a:t>The magic of the </a:t>
            </a:r>
            <a:r>
              <a:rPr lang="en-US" dirty="0" err="1"/>
              <a:t>IoT</a:t>
            </a:r>
            <a:r>
              <a:rPr lang="en-US" dirty="0"/>
              <a:t> is consuming vast amounts of data and transforming it into actionable information.</a:t>
            </a:r>
          </a:p>
          <a:p>
            <a:pPr lvl="0">
              <a:spcAft>
                <a:spcPts val="600"/>
              </a:spcAft>
            </a:pPr>
            <a:r>
              <a:rPr lang="en-US" dirty="0"/>
              <a:t>We believe that the mechanisms to achieve this have historically been out of reach for most organizations.</a:t>
            </a:r>
          </a:p>
          <a:p>
            <a:pPr lvl="0">
              <a:spcAft>
                <a:spcPts val="600"/>
              </a:spcAft>
            </a:pPr>
            <a:r>
              <a:rPr lang="en-US" dirty="0"/>
              <a:t>Buddy has changed that.</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6096000" cy="6858000"/>
          </a:xfrm>
          <a:prstGeom prst="rect">
            <a:avLst/>
          </a:prstGeom>
        </p:spPr>
      </p:pic>
    </p:spTree>
    <p:extLst>
      <p:ext uri="{BB962C8B-B14F-4D97-AF65-F5344CB8AC3E}">
        <p14:creationId xmlns:p14="http://schemas.microsoft.com/office/powerpoint/2010/main" val="2934945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2"/>
          <p:cNvSpPr>
            <a:spLocks noGrp="1"/>
          </p:cNvSpPr>
          <p:nvPr>
            <p:ph type="body" sz="quarter" idx="16" hasCustomPrompt="1"/>
          </p:nvPr>
        </p:nvSpPr>
        <p:spPr>
          <a:xfrm>
            <a:off x="609600" y="1371600"/>
            <a:ext cx="4572000" cy="4329390"/>
          </a:xfrm>
        </p:spPr>
        <p:txBody>
          <a:bodyPr lIns="0" tIns="91440" rIns="0" bIns="182880">
            <a:spAutoFit/>
          </a:bodyPr>
          <a:lstStyle>
            <a:lvl1pPr marL="285750" marR="0" indent="-285750" algn="l" defTabSz="914400" rtl="0" eaLnBrk="1" fontAlgn="auto" latinLnBrk="0" hangingPunct="1">
              <a:lnSpc>
                <a:spcPts val="2000"/>
              </a:lnSpc>
              <a:spcBef>
                <a:spcPts val="0"/>
              </a:spcBef>
              <a:spcAft>
                <a:spcPts val="0"/>
              </a:spcAft>
              <a:buClr>
                <a:schemeClr val="accent1"/>
              </a:buClr>
              <a:buSzPct val="120000"/>
              <a:buFont typeface="Arial" charset="0"/>
              <a:buChar char="•"/>
              <a:tabLst/>
              <a:defRPr lang="en-US" sz="1800" b="0" kern="1200" baseline="0" dirty="0" smtClean="0">
                <a:solidFill>
                  <a:schemeClr val="accent3"/>
                </a:solidFill>
                <a:latin typeface="Open Sans" charset="0"/>
                <a:ea typeface="Open Sans" charset="0"/>
                <a:cs typeface="Open Sans" charset="0"/>
              </a:defRPr>
            </a:lvl1pPr>
            <a:lvl2pPr marL="228600" indent="-228600">
              <a:defRPr/>
            </a:lvl2pPr>
          </a:lstStyle>
          <a:p>
            <a:pPr marL="0" lvl="0" indent="0">
              <a:lnSpc>
                <a:spcPts val="2800"/>
              </a:lnSpc>
              <a:spcBef>
                <a:spcPts val="1000"/>
              </a:spcBef>
              <a:spcAft>
                <a:spcPts val="600"/>
              </a:spcAft>
              <a:buNone/>
            </a:pPr>
            <a:r>
              <a:rPr lang="en-US" dirty="0"/>
              <a:t>Established in 2011</a:t>
            </a:r>
          </a:p>
          <a:p>
            <a:pPr marL="0" lvl="0" indent="0">
              <a:lnSpc>
                <a:spcPts val="2800"/>
              </a:lnSpc>
              <a:spcBef>
                <a:spcPts val="1000"/>
              </a:spcBef>
              <a:spcAft>
                <a:spcPts val="600"/>
              </a:spcAft>
              <a:buNone/>
            </a:pPr>
            <a:r>
              <a:rPr lang="en-US" dirty="0"/>
              <a:t>Roots in mobile backend services and big data management</a:t>
            </a:r>
          </a:p>
          <a:p>
            <a:pPr marL="0" lvl="0" indent="0">
              <a:lnSpc>
                <a:spcPts val="2800"/>
              </a:lnSpc>
              <a:spcBef>
                <a:spcPts val="1000"/>
              </a:spcBef>
              <a:spcAft>
                <a:spcPts val="600"/>
              </a:spcAft>
              <a:buNone/>
            </a:pPr>
            <a:r>
              <a:rPr lang="en-US" dirty="0"/>
              <a:t>Corporate offices in Seattle and Adelaide, Australia</a:t>
            </a:r>
          </a:p>
          <a:p>
            <a:pPr marL="0" lvl="0" indent="0">
              <a:lnSpc>
                <a:spcPts val="2800"/>
              </a:lnSpc>
              <a:spcBef>
                <a:spcPts val="1000"/>
              </a:spcBef>
              <a:spcAft>
                <a:spcPts val="600"/>
              </a:spcAft>
              <a:buNone/>
            </a:pPr>
            <a:r>
              <a:rPr lang="en-US" dirty="0"/>
              <a:t>First publicly traded Internet of Things (“</a:t>
            </a:r>
            <a:r>
              <a:rPr lang="en-US" dirty="0" err="1"/>
              <a:t>IoT</a:t>
            </a:r>
            <a:r>
              <a:rPr lang="en-US" dirty="0"/>
              <a:t>”) company listed on Australian Securities Exchange (ASX:BUD).</a:t>
            </a:r>
          </a:p>
          <a:p>
            <a:pPr lvl="0">
              <a:lnSpc>
                <a:spcPts val="2800"/>
              </a:lnSpc>
              <a:spcBef>
                <a:spcPts val="1000"/>
              </a:spcBef>
              <a:spcAft>
                <a:spcPts val="600"/>
              </a:spcAft>
            </a:pPr>
            <a:endParaRPr lang="en-US"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445624" y="1685365"/>
            <a:ext cx="4787151" cy="1595717"/>
          </a:xfrm>
          <a:prstGeom prst="rect">
            <a:avLst/>
          </a:prstGeom>
          <a:effectLst/>
        </p:spPr>
      </p:pic>
      <p:sp>
        <p:nvSpPr>
          <p:cNvPr id="4" name="Text Placeholder 3"/>
          <p:cNvSpPr>
            <a:spLocks noGrp="1"/>
          </p:cNvSpPr>
          <p:nvPr>
            <p:ph type="body" sz="quarter" idx="14"/>
          </p:nvPr>
        </p:nvSpPr>
        <p:spPr>
          <a:xfrm>
            <a:off x="609600" y="705678"/>
            <a:ext cx="4572000" cy="498598"/>
          </a:xfrm>
        </p:spPr>
        <p:txBody>
          <a:bodyPr/>
          <a:lstStyle/>
          <a:p>
            <a:r>
              <a:rPr lang="en-US" dirty="0"/>
              <a:t>Meet Buddy</a:t>
            </a:r>
          </a:p>
        </p:txBody>
      </p:sp>
    </p:spTree>
    <p:extLst>
      <p:ext uri="{BB962C8B-B14F-4D97-AF65-F5344CB8AC3E}">
        <p14:creationId xmlns:p14="http://schemas.microsoft.com/office/powerpoint/2010/main" val="3657935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609600" y="705678"/>
            <a:ext cx="10972800" cy="1495794"/>
          </a:xfrm>
        </p:spPr>
        <p:txBody>
          <a:bodyPr/>
          <a:lstStyle/>
          <a:p>
            <a:r>
              <a:rPr lang="en-US"/>
              <a:t>Infrastructure Measurement &amp; Verification</a:t>
            </a:r>
            <a:endParaRPr lang="en-US" dirty="0"/>
          </a:p>
        </p:txBody>
      </p:sp>
      <p:sp>
        <p:nvSpPr>
          <p:cNvPr id="11" name="Text Placeholder 14"/>
          <p:cNvSpPr>
            <a:spLocks noGrp="1"/>
          </p:cNvSpPr>
          <p:nvPr>
            <p:ph type="body" sz="quarter" idx="17" hasCustomPrompt="1"/>
          </p:nvPr>
        </p:nvSpPr>
        <p:spPr>
          <a:xfrm>
            <a:off x="609600" y="1371600"/>
            <a:ext cx="8229600" cy="1261884"/>
          </a:xfrm>
        </p:spPr>
        <p:txBody>
          <a:bodyPr wrap="square" lIns="0" tIns="91440" rIns="0" bIns="91440">
            <a:spAutoFit/>
          </a:bodyPr>
          <a:lstStyle>
            <a:lvl1pPr marL="0" indent="0">
              <a:lnSpc>
                <a:spcPts val="2800"/>
              </a:lnSpc>
              <a:buNone/>
              <a:defRPr lang="en-US" sz="1800" b="0" kern="1200" smtClean="0">
                <a:solidFill>
                  <a:schemeClr val="accent3"/>
                </a:solidFill>
                <a:latin typeface="Open Sans" charset="0"/>
                <a:ea typeface="Open Sans" charset="0"/>
                <a:cs typeface="Open Sans" charset="0"/>
              </a:defRPr>
            </a:lvl1pPr>
            <a:lvl2pPr marL="457200" indent="0">
              <a:buNone/>
              <a:defRPr lang="en-US" sz="1800" b="0" kern="1200" smtClean="0">
                <a:solidFill>
                  <a:schemeClr val="accent3"/>
                </a:solidFill>
                <a:latin typeface="Open Sans" charset="0"/>
                <a:ea typeface="Open Sans" charset="0"/>
                <a:cs typeface="Open Sans" charset="0"/>
              </a:defRPr>
            </a:lvl2pPr>
            <a:lvl3pPr marL="914400" indent="0">
              <a:buNone/>
              <a:defRPr lang="en-US" sz="1800" b="0" kern="1200" smtClean="0">
                <a:solidFill>
                  <a:schemeClr val="accent3"/>
                </a:solidFill>
                <a:latin typeface="Open Sans" charset="0"/>
                <a:ea typeface="Open Sans" charset="0"/>
                <a:cs typeface="Open Sans" charset="0"/>
              </a:defRPr>
            </a:lvl3pPr>
            <a:lvl4pPr marL="1371600" indent="0">
              <a:buNone/>
              <a:defRPr lang="en-US" sz="1800" b="0" kern="1200" smtClean="0">
                <a:solidFill>
                  <a:schemeClr val="accent3"/>
                </a:solidFill>
                <a:latin typeface="Open Sans" charset="0"/>
                <a:ea typeface="Open Sans" charset="0"/>
                <a:cs typeface="Open Sans" charset="0"/>
              </a:defRPr>
            </a:lvl4pPr>
            <a:lvl5pPr marL="1828800" indent="0">
              <a:buNone/>
              <a:defRPr lang="en-US" sz="1800" b="0" kern="1200">
                <a:solidFill>
                  <a:schemeClr val="accent3"/>
                </a:solidFill>
                <a:latin typeface="Open Sans" charset="0"/>
                <a:ea typeface="Open Sans" charset="0"/>
                <a:cs typeface="Open Sans" charset="0"/>
              </a:defRPr>
            </a:lvl5pPr>
          </a:lstStyle>
          <a:p>
            <a:pPr lvl="0">
              <a:spcAft>
                <a:spcPts val="600"/>
              </a:spcAft>
            </a:pPr>
            <a:r>
              <a:rPr lang="en-US" dirty="0"/>
              <a:t>Since 2011, Buddy has been building an incredibly capable, stable, scalable, and secure </a:t>
            </a:r>
            <a:r>
              <a:rPr lang="en-US" dirty="0" err="1"/>
              <a:t>IoT</a:t>
            </a:r>
            <a:r>
              <a:rPr lang="en-US" dirty="0"/>
              <a:t> platform. We focus those capabilities in two broad categories – building measurement and verification and Smart Cities.</a:t>
            </a:r>
          </a:p>
        </p:txBody>
      </p:sp>
      <p:sp>
        <p:nvSpPr>
          <p:cNvPr id="6" name="Text Placeholder 14"/>
          <p:cNvSpPr>
            <a:spLocks noGrp="1"/>
          </p:cNvSpPr>
          <p:nvPr>
            <p:ph type="body" sz="quarter" idx="17" hasCustomPrompt="1"/>
          </p:nvPr>
        </p:nvSpPr>
        <p:spPr>
          <a:xfrm>
            <a:off x="609600" y="3886200"/>
            <a:ext cx="2743200" cy="1680140"/>
          </a:xfrm>
        </p:spPr>
        <p:txBody>
          <a:bodyPr wrap="square" lIns="0" tIns="91440" rIns="0" bIns="91440">
            <a:spAutoFit/>
          </a:bodyPr>
          <a:lstStyle>
            <a:lvl1pPr marL="0" indent="0">
              <a:lnSpc>
                <a:spcPts val="2800"/>
              </a:lnSpc>
              <a:buNone/>
              <a:defRPr lang="en-US" sz="1800" b="0" kern="1200" smtClean="0">
                <a:solidFill>
                  <a:schemeClr val="accent3"/>
                </a:solidFill>
                <a:latin typeface="Open Sans" charset="0"/>
                <a:ea typeface="Open Sans" charset="0"/>
                <a:cs typeface="Open Sans" charset="0"/>
              </a:defRPr>
            </a:lvl1pPr>
            <a:lvl2pPr marL="457200" indent="0">
              <a:buNone/>
              <a:defRPr lang="en-US" sz="1800" b="0" kern="1200" smtClean="0">
                <a:solidFill>
                  <a:schemeClr val="accent3"/>
                </a:solidFill>
                <a:latin typeface="Open Sans" charset="0"/>
                <a:ea typeface="Open Sans" charset="0"/>
                <a:cs typeface="Open Sans" charset="0"/>
              </a:defRPr>
            </a:lvl2pPr>
            <a:lvl3pPr marL="914400" indent="0">
              <a:buNone/>
              <a:defRPr lang="en-US" sz="1800" b="0" kern="1200" smtClean="0">
                <a:solidFill>
                  <a:schemeClr val="accent3"/>
                </a:solidFill>
                <a:latin typeface="Open Sans" charset="0"/>
                <a:ea typeface="Open Sans" charset="0"/>
                <a:cs typeface="Open Sans" charset="0"/>
              </a:defRPr>
            </a:lvl3pPr>
            <a:lvl4pPr marL="1371600" indent="0">
              <a:buNone/>
              <a:defRPr lang="en-US" sz="1800" b="0" kern="1200" smtClean="0">
                <a:solidFill>
                  <a:schemeClr val="accent3"/>
                </a:solidFill>
                <a:latin typeface="Open Sans" charset="0"/>
                <a:ea typeface="Open Sans" charset="0"/>
                <a:cs typeface="Open Sans" charset="0"/>
              </a:defRPr>
            </a:lvl4pPr>
            <a:lvl5pPr marL="1828800" indent="0">
              <a:buNone/>
              <a:defRPr lang="en-US" sz="1800" b="0" kern="1200">
                <a:solidFill>
                  <a:schemeClr val="accent3"/>
                </a:solidFill>
                <a:latin typeface="Open Sans" charset="0"/>
                <a:ea typeface="Open Sans" charset="0"/>
                <a:cs typeface="Open Sans" charset="0"/>
              </a:defRPr>
            </a:lvl5pPr>
          </a:lstStyle>
          <a:p>
            <a:pPr lvl="0"/>
            <a:r>
              <a:rPr lang="en-US" b="1" dirty="0"/>
              <a:t>Building Resources</a:t>
            </a:r>
          </a:p>
          <a:p>
            <a:pPr lvl="0">
              <a:lnSpc>
                <a:spcPts val="2000"/>
              </a:lnSpc>
              <a:spcBef>
                <a:spcPts val="400"/>
              </a:spcBef>
              <a:spcAft>
                <a:spcPts val="600"/>
              </a:spcAft>
            </a:pPr>
            <a:r>
              <a:rPr lang="en-US" sz="1400" dirty="0"/>
              <a:t>Providing intuitive tools and services to understand building  utility consumption and opportunities for optimization.</a:t>
            </a:r>
          </a:p>
        </p:txBody>
      </p:sp>
      <p:sp>
        <p:nvSpPr>
          <p:cNvPr id="8" name="Text Placeholder 14"/>
          <p:cNvSpPr>
            <a:spLocks noGrp="1"/>
          </p:cNvSpPr>
          <p:nvPr>
            <p:ph type="body" sz="quarter" idx="17" hasCustomPrompt="1"/>
          </p:nvPr>
        </p:nvSpPr>
        <p:spPr>
          <a:xfrm>
            <a:off x="3810000" y="3886200"/>
            <a:ext cx="2743200" cy="1364476"/>
          </a:xfrm>
        </p:spPr>
        <p:txBody>
          <a:bodyPr wrap="square" lIns="0" tIns="91440" rIns="0" bIns="91440">
            <a:spAutoFit/>
          </a:bodyPr>
          <a:lstStyle>
            <a:lvl1pPr marL="0" indent="0">
              <a:lnSpc>
                <a:spcPts val="2800"/>
              </a:lnSpc>
              <a:buNone/>
              <a:defRPr lang="en-US" sz="1800" b="0" kern="1200" smtClean="0">
                <a:solidFill>
                  <a:schemeClr val="accent3"/>
                </a:solidFill>
                <a:latin typeface="Open Sans" charset="0"/>
                <a:ea typeface="Open Sans" charset="0"/>
                <a:cs typeface="Open Sans" charset="0"/>
              </a:defRPr>
            </a:lvl1pPr>
            <a:lvl2pPr marL="457200" indent="0">
              <a:buNone/>
              <a:defRPr lang="en-US" sz="1800" b="0" kern="1200" smtClean="0">
                <a:solidFill>
                  <a:schemeClr val="accent3"/>
                </a:solidFill>
                <a:latin typeface="Open Sans" charset="0"/>
                <a:ea typeface="Open Sans" charset="0"/>
                <a:cs typeface="Open Sans" charset="0"/>
              </a:defRPr>
            </a:lvl2pPr>
            <a:lvl3pPr marL="914400" indent="0">
              <a:buNone/>
              <a:defRPr lang="en-US" sz="1800" b="0" kern="1200" smtClean="0">
                <a:solidFill>
                  <a:schemeClr val="accent3"/>
                </a:solidFill>
                <a:latin typeface="Open Sans" charset="0"/>
                <a:ea typeface="Open Sans" charset="0"/>
                <a:cs typeface="Open Sans" charset="0"/>
              </a:defRPr>
            </a:lvl3pPr>
            <a:lvl4pPr marL="1371600" indent="0">
              <a:buNone/>
              <a:defRPr lang="en-US" sz="1800" b="0" kern="1200" smtClean="0">
                <a:solidFill>
                  <a:schemeClr val="accent3"/>
                </a:solidFill>
                <a:latin typeface="Open Sans" charset="0"/>
                <a:ea typeface="Open Sans" charset="0"/>
                <a:cs typeface="Open Sans" charset="0"/>
              </a:defRPr>
            </a:lvl4pPr>
            <a:lvl5pPr marL="1828800" indent="0">
              <a:buNone/>
              <a:defRPr lang="en-US" sz="1800" b="0" kern="1200">
                <a:solidFill>
                  <a:schemeClr val="accent3"/>
                </a:solidFill>
                <a:latin typeface="Open Sans" charset="0"/>
                <a:ea typeface="Open Sans" charset="0"/>
                <a:cs typeface="Open Sans" charset="0"/>
              </a:defRPr>
            </a:lvl5pPr>
          </a:lstStyle>
          <a:p>
            <a:pPr lvl="0"/>
            <a:r>
              <a:rPr lang="en-US" b="1" dirty="0"/>
              <a:t>City Infrastructure</a:t>
            </a:r>
          </a:p>
          <a:p>
            <a:pPr lvl="0">
              <a:lnSpc>
                <a:spcPts val="2000"/>
              </a:lnSpc>
              <a:spcBef>
                <a:spcPts val="400"/>
              </a:spcBef>
              <a:spcAft>
                <a:spcPts val="600"/>
              </a:spcAft>
            </a:pPr>
            <a:r>
              <a:rPr lang="en-US" sz="1400" dirty="0"/>
              <a:t>Measurement and verification of connected City infrastructure, such as parking, irrigation, </a:t>
            </a:r>
            <a:r>
              <a:rPr lang="en-US" sz="1400" dirty="0" err="1"/>
              <a:t>etc</a:t>
            </a:r>
            <a:r>
              <a:rPr lang="en-US" sz="1400" dirty="0"/>
              <a:t>…</a:t>
            </a:r>
          </a:p>
        </p:txBody>
      </p:sp>
      <p:sp>
        <p:nvSpPr>
          <p:cNvPr id="9" name="Text Placeholder 14"/>
          <p:cNvSpPr>
            <a:spLocks noGrp="1"/>
          </p:cNvSpPr>
          <p:nvPr>
            <p:ph type="body" sz="quarter" idx="17" hasCustomPrompt="1"/>
          </p:nvPr>
        </p:nvSpPr>
        <p:spPr>
          <a:xfrm>
            <a:off x="7010400" y="3886200"/>
            <a:ext cx="4572000" cy="1877437"/>
          </a:xfrm>
        </p:spPr>
        <p:txBody>
          <a:bodyPr wrap="square" lIns="0" tIns="91440" rIns="0" bIns="91440">
            <a:spAutoFit/>
          </a:bodyPr>
          <a:lstStyle>
            <a:lvl1pPr marL="0" indent="0">
              <a:lnSpc>
                <a:spcPts val="2800"/>
              </a:lnSpc>
              <a:buNone/>
              <a:defRPr lang="en-US" sz="1800" b="0" kern="1200" smtClean="0">
                <a:solidFill>
                  <a:schemeClr val="accent3"/>
                </a:solidFill>
                <a:latin typeface="Open Sans" charset="0"/>
                <a:ea typeface="Open Sans" charset="0"/>
                <a:cs typeface="Open Sans" charset="0"/>
              </a:defRPr>
            </a:lvl1pPr>
            <a:lvl2pPr marL="457200" indent="0">
              <a:buNone/>
              <a:defRPr lang="en-US" sz="1800" b="0" kern="1200" smtClean="0">
                <a:solidFill>
                  <a:schemeClr val="accent3"/>
                </a:solidFill>
                <a:latin typeface="Open Sans" charset="0"/>
                <a:ea typeface="Open Sans" charset="0"/>
                <a:cs typeface="Open Sans" charset="0"/>
              </a:defRPr>
            </a:lvl2pPr>
            <a:lvl3pPr marL="914400" indent="0">
              <a:buNone/>
              <a:defRPr lang="en-US" sz="1800" b="0" kern="1200" smtClean="0">
                <a:solidFill>
                  <a:schemeClr val="accent3"/>
                </a:solidFill>
                <a:latin typeface="Open Sans" charset="0"/>
                <a:ea typeface="Open Sans" charset="0"/>
                <a:cs typeface="Open Sans" charset="0"/>
              </a:defRPr>
            </a:lvl3pPr>
            <a:lvl4pPr marL="1371600" indent="0">
              <a:buNone/>
              <a:defRPr lang="en-US" sz="1800" b="0" kern="1200" smtClean="0">
                <a:solidFill>
                  <a:schemeClr val="accent3"/>
                </a:solidFill>
                <a:latin typeface="Open Sans" charset="0"/>
                <a:ea typeface="Open Sans" charset="0"/>
                <a:cs typeface="Open Sans" charset="0"/>
              </a:defRPr>
            </a:lvl4pPr>
            <a:lvl5pPr marL="1828800" indent="0">
              <a:buNone/>
              <a:defRPr lang="en-US" sz="1800" b="0" kern="1200">
                <a:solidFill>
                  <a:schemeClr val="accent3"/>
                </a:solidFill>
                <a:latin typeface="Open Sans" charset="0"/>
                <a:ea typeface="Open Sans" charset="0"/>
                <a:cs typeface="Open Sans" charset="0"/>
              </a:defRPr>
            </a:lvl5pPr>
          </a:lstStyle>
          <a:p>
            <a:pPr lvl="0"/>
            <a:r>
              <a:rPr lang="en-US" b="1" dirty="0"/>
              <a:t>Municipal &amp; Outdoor Lighting</a:t>
            </a:r>
          </a:p>
          <a:p>
            <a:pPr lvl="0">
              <a:lnSpc>
                <a:spcPts val="2000"/>
              </a:lnSpc>
              <a:spcBef>
                <a:spcPts val="400"/>
              </a:spcBef>
              <a:spcAft>
                <a:spcPts val="600"/>
              </a:spcAft>
            </a:pPr>
            <a:r>
              <a:rPr lang="en-US" sz="1400" dirty="0"/>
              <a:t>Retrofitting existing street lighting infrastructure to add capabilities, including temperature &amp; humidity sensing; lighting controls; rainwater measurement; air quality measurement; gunshot detection; sensing for chemical agents; status monitoring; and lighting control.</a:t>
            </a:r>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69579" y="2972338"/>
            <a:ext cx="795242" cy="685262"/>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010400" y="2982482"/>
            <a:ext cx="410856" cy="680481"/>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09600" y="3098187"/>
            <a:ext cx="705884" cy="559413"/>
          </a:xfrm>
          <a:prstGeom prst="rect">
            <a:avLst/>
          </a:prstGeom>
        </p:spPr>
      </p:pic>
    </p:spTree>
    <p:extLst>
      <p:ext uri="{BB962C8B-B14F-4D97-AF65-F5344CB8AC3E}">
        <p14:creationId xmlns:p14="http://schemas.microsoft.com/office/powerpoint/2010/main" val="3513425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alphaModFix amt="30000"/>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3" name="Picture 2"/>
          <p:cNvPicPr>
            <a:picLocks noChangeAspect="1"/>
          </p:cNvPicPr>
          <p:nvPr/>
        </p:nvPicPr>
        <p:blipFill>
          <a:blip r:embed="rId3">
            <a:biLevel thresh="25000"/>
            <a:extLst>
              <a:ext uri="{28A0092B-C50C-407E-A947-70E740481C1C}">
                <a14:useLocalDpi xmlns:a14="http://schemas.microsoft.com/office/drawing/2010/main"/>
              </a:ext>
            </a:extLst>
          </a:blip>
          <a:stretch>
            <a:fillRect/>
          </a:stretch>
        </p:blipFill>
        <p:spPr>
          <a:xfrm>
            <a:off x="5829059" y="2715933"/>
            <a:ext cx="795242" cy="685262"/>
          </a:xfrm>
          <a:prstGeom prst="rect">
            <a:avLst/>
          </a:prstGeom>
        </p:spPr>
      </p:pic>
      <p:pic>
        <p:nvPicPr>
          <p:cNvPr id="5" name="Picture 4"/>
          <p:cNvPicPr>
            <a:picLocks noChangeAspect="1"/>
          </p:cNvPicPr>
          <p:nvPr/>
        </p:nvPicPr>
        <p:blipFill>
          <a:blip r:embed="rId4">
            <a:biLevel thresh="25000"/>
            <a:extLst>
              <a:ext uri="{28A0092B-C50C-407E-A947-70E740481C1C}">
                <a14:useLocalDpi xmlns:a14="http://schemas.microsoft.com/office/drawing/2010/main"/>
              </a:ext>
            </a:extLst>
          </a:blip>
          <a:stretch>
            <a:fillRect/>
          </a:stretch>
        </p:blipFill>
        <p:spPr>
          <a:xfrm>
            <a:off x="2438400" y="2694783"/>
            <a:ext cx="507602" cy="727563"/>
          </a:xfrm>
          <a:prstGeom prst="rect">
            <a:avLst/>
          </a:prstGeom>
        </p:spPr>
      </p:pic>
      <p:pic>
        <p:nvPicPr>
          <p:cNvPr id="7" name="Picture 6"/>
          <p:cNvPicPr>
            <a:picLocks noChangeAspect="1"/>
          </p:cNvPicPr>
          <p:nvPr/>
        </p:nvPicPr>
        <p:blipFill>
          <a:blip r:embed="rId5">
            <a:biLevel thresh="25000"/>
            <a:extLst>
              <a:ext uri="{28A0092B-C50C-407E-A947-70E740481C1C}">
                <a14:useLocalDpi xmlns:a14="http://schemas.microsoft.com/office/drawing/2010/main"/>
              </a:ext>
            </a:extLst>
          </a:blip>
          <a:stretch>
            <a:fillRect/>
          </a:stretch>
        </p:blipFill>
        <p:spPr>
          <a:xfrm>
            <a:off x="9347079" y="2743199"/>
            <a:ext cx="410856" cy="680481"/>
          </a:xfrm>
          <a:prstGeom prst="rect">
            <a:avLst/>
          </a:prstGeom>
        </p:spPr>
      </p:pic>
      <p:sp>
        <p:nvSpPr>
          <p:cNvPr id="2" name="Text Placeholder 1"/>
          <p:cNvSpPr>
            <a:spLocks noGrp="1"/>
          </p:cNvSpPr>
          <p:nvPr>
            <p:ph type="body" idx="19"/>
          </p:nvPr>
        </p:nvSpPr>
        <p:spPr/>
        <p:txBody>
          <a:bodyPr/>
          <a:lstStyle/>
          <a:p>
            <a:r>
              <a:rPr lang="en-US" dirty="0"/>
              <a:t>Capabilities</a:t>
            </a:r>
          </a:p>
        </p:txBody>
      </p:sp>
      <p:grpSp>
        <p:nvGrpSpPr>
          <p:cNvPr id="18" name="Group 17"/>
          <p:cNvGrpSpPr/>
          <p:nvPr/>
        </p:nvGrpSpPr>
        <p:grpSpPr>
          <a:xfrm>
            <a:off x="3352800" y="3879285"/>
            <a:ext cx="5486400" cy="45720"/>
            <a:chOff x="1542288" y="4060046"/>
            <a:chExt cx="5486400" cy="45720"/>
          </a:xfrm>
        </p:grpSpPr>
        <p:sp>
          <p:nvSpPr>
            <p:cNvPr id="19" name="Rectangle 18"/>
            <p:cNvSpPr/>
            <p:nvPr userDrawn="1"/>
          </p:nvSpPr>
          <p:spPr>
            <a:xfrm>
              <a:off x="1542288" y="4060046"/>
              <a:ext cx="914400" cy="45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0" name="Rectangle 19"/>
            <p:cNvSpPr/>
            <p:nvPr userDrawn="1"/>
          </p:nvSpPr>
          <p:spPr>
            <a:xfrm>
              <a:off x="2456688" y="4060046"/>
              <a:ext cx="914400" cy="457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1" name="Rectangle 20"/>
            <p:cNvSpPr/>
            <p:nvPr userDrawn="1"/>
          </p:nvSpPr>
          <p:spPr>
            <a:xfrm>
              <a:off x="3371088" y="4060046"/>
              <a:ext cx="914400" cy="457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2" name="Rectangle 21"/>
            <p:cNvSpPr/>
            <p:nvPr userDrawn="1"/>
          </p:nvSpPr>
          <p:spPr>
            <a:xfrm>
              <a:off x="4285488" y="4060046"/>
              <a:ext cx="914400" cy="45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3" name="Rectangle 22"/>
            <p:cNvSpPr/>
            <p:nvPr userDrawn="1"/>
          </p:nvSpPr>
          <p:spPr>
            <a:xfrm>
              <a:off x="5200242" y="4060046"/>
              <a:ext cx="914400" cy="4572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4" name="Rectangle 23"/>
            <p:cNvSpPr/>
            <p:nvPr userDrawn="1"/>
          </p:nvSpPr>
          <p:spPr>
            <a:xfrm>
              <a:off x="6114288" y="4060046"/>
              <a:ext cx="914400" cy="457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pic>
        <p:nvPicPr>
          <p:cNvPr id="26" name="Picture 25"/>
          <p:cNvPicPr>
            <a:picLocks noChangeAspect="1"/>
          </p:cNvPicPr>
          <p:nvPr/>
        </p:nvPicPr>
        <p:blipFill>
          <a:blip r:embed="rId6" cstate="print">
            <a:biLevel thresh="25000"/>
            <a:extLst>
              <a:ext uri="{28A0092B-C50C-407E-A947-70E740481C1C}">
                <a14:useLocalDpi xmlns:a14="http://schemas.microsoft.com/office/drawing/2010/main"/>
              </a:ext>
            </a:extLst>
          </a:blip>
          <a:stretch>
            <a:fillRect/>
          </a:stretch>
        </p:blipFill>
        <p:spPr>
          <a:xfrm>
            <a:off x="3524036" y="2716569"/>
            <a:ext cx="443071" cy="683990"/>
          </a:xfrm>
          <a:prstGeom prst="rect">
            <a:avLst/>
          </a:prstGeom>
        </p:spPr>
      </p:pic>
      <p:pic>
        <p:nvPicPr>
          <p:cNvPr id="27" name="Picture 26"/>
          <p:cNvPicPr>
            <a:picLocks noChangeAspect="1"/>
          </p:cNvPicPr>
          <p:nvPr/>
        </p:nvPicPr>
        <p:blipFill>
          <a:blip r:embed="rId7" cstate="print">
            <a:biLevel thresh="25000"/>
            <a:extLst>
              <a:ext uri="{28A0092B-C50C-407E-A947-70E740481C1C}">
                <a14:useLocalDpi xmlns:a14="http://schemas.microsoft.com/office/drawing/2010/main"/>
              </a:ext>
            </a:extLst>
          </a:blip>
          <a:stretch>
            <a:fillRect/>
          </a:stretch>
        </p:blipFill>
        <p:spPr>
          <a:xfrm>
            <a:off x="4545141" y="2778858"/>
            <a:ext cx="705884" cy="559413"/>
          </a:xfrm>
          <a:prstGeom prst="rect">
            <a:avLst/>
          </a:prstGeom>
        </p:spPr>
      </p:pic>
      <p:pic>
        <p:nvPicPr>
          <p:cNvPr id="28" name="Picture 27"/>
          <p:cNvPicPr>
            <a:picLocks noChangeAspect="1"/>
          </p:cNvPicPr>
          <p:nvPr/>
        </p:nvPicPr>
        <p:blipFill>
          <a:blip r:embed="rId8" cstate="print">
            <a:biLevel thresh="25000"/>
            <a:extLst>
              <a:ext uri="{28A0092B-C50C-407E-A947-70E740481C1C}">
                <a14:useLocalDpi xmlns:a14="http://schemas.microsoft.com/office/drawing/2010/main"/>
              </a:ext>
            </a:extLst>
          </a:blip>
          <a:stretch>
            <a:fillRect/>
          </a:stretch>
        </p:blipFill>
        <p:spPr>
          <a:xfrm>
            <a:off x="7202335" y="2734803"/>
            <a:ext cx="491013" cy="647523"/>
          </a:xfrm>
          <a:prstGeom prst="rect">
            <a:avLst/>
          </a:prstGeom>
        </p:spPr>
      </p:pic>
      <p:pic>
        <p:nvPicPr>
          <p:cNvPr id="10" name="Picture 9"/>
          <p:cNvPicPr>
            <a:picLocks noChangeAspect="1"/>
          </p:cNvPicPr>
          <p:nvPr/>
        </p:nvPicPr>
        <p:blipFill>
          <a:blip r:embed="rId9" cstate="print">
            <a:biLevel thresh="25000"/>
            <a:extLst>
              <a:ext uri="{28A0092B-C50C-407E-A947-70E740481C1C}">
                <a14:useLocalDpi xmlns:a14="http://schemas.microsoft.com/office/drawing/2010/main"/>
              </a:ext>
            </a:extLst>
          </a:blip>
          <a:stretch>
            <a:fillRect/>
          </a:stretch>
        </p:blipFill>
        <p:spPr>
          <a:xfrm>
            <a:off x="8271382" y="2709649"/>
            <a:ext cx="463289" cy="697830"/>
          </a:xfrm>
          <a:prstGeom prst="rect">
            <a:avLst/>
          </a:prstGeom>
        </p:spPr>
      </p:pic>
    </p:spTree>
    <p:extLst>
      <p:ext uri="{BB962C8B-B14F-4D97-AF65-F5344CB8AC3E}">
        <p14:creationId xmlns:p14="http://schemas.microsoft.com/office/powerpoint/2010/main" val="3483140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609600" y="705678"/>
            <a:ext cx="6400800" cy="997196"/>
          </a:xfrm>
        </p:spPr>
        <p:txBody>
          <a:bodyPr/>
          <a:lstStyle/>
          <a:p>
            <a:r>
              <a:rPr lang="en-US"/>
              <a:t>Measurement Capability</a:t>
            </a:r>
            <a:endParaRPr lang="en-US" dirty="0"/>
          </a:p>
        </p:txBody>
      </p:sp>
      <p:sp>
        <p:nvSpPr>
          <p:cNvPr id="11" name="Text Placeholder 14"/>
          <p:cNvSpPr>
            <a:spLocks noGrp="1"/>
          </p:cNvSpPr>
          <p:nvPr>
            <p:ph type="body" sz="quarter" idx="17" hasCustomPrompt="1"/>
          </p:nvPr>
        </p:nvSpPr>
        <p:spPr>
          <a:xfrm>
            <a:off x="609600" y="1371600"/>
            <a:ext cx="7315200" cy="1620957"/>
          </a:xfrm>
        </p:spPr>
        <p:txBody>
          <a:bodyPr wrap="square" lIns="0" tIns="91440" rIns="0" bIns="91440">
            <a:spAutoFit/>
          </a:bodyPr>
          <a:lstStyle>
            <a:lvl1pPr marL="0" indent="0">
              <a:lnSpc>
                <a:spcPts val="2800"/>
              </a:lnSpc>
              <a:buNone/>
              <a:defRPr lang="en-US" sz="1800" b="0" kern="1200" smtClean="0">
                <a:solidFill>
                  <a:schemeClr val="accent3"/>
                </a:solidFill>
                <a:latin typeface="Open Sans" charset="0"/>
                <a:ea typeface="Open Sans" charset="0"/>
                <a:cs typeface="Open Sans" charset="0"/>
              </a:defRPr>
            </a:lvl1pPr>
            <a:lvl2pPr marL="457200" indent="0">
              <a:buNone/>
              <a:defRPr lang="en-US" sz="1800" b="0" kern="1200" smtClean="0">
                <a:solidFill>
                  <a:schemeClr val="accent3"/>
                </a:solidFill>
                <a:latin typeface="Open Sans" charset="0"/>
                <a:ea typeface="Open Sans" charset="0"/>
                <a:cs typeface="Open Sans" charset="0"/>
              </a:defRPr>
            </a:lvl2pPr>
            <a:lvl3pPr marL="914400" indent="0">
              <a:buNone/>
              <a:defRPr lang="en-US" sz="1800" b="0" kern="1200" smtClean="0">
                <a:solidFill>
                  <a:schemeClr val="accent3"/>
                </a:solidFill>
                <a:latin typeface="Open Sans" charset="0"/>
                <a:ea typeface="Open Sans" charset="0"/>
                <a:cs typeface="Open Sans" charset="0"/>
              </a:defRPr>
            </a:lvl3pPr>
            <a:lvl4pPr marL="1371600" indent="0">
              <a:buNone/>
              <a:defRPr lang="en-US" sz="1800" b="0" kern="1200" smtClean="0">
                <a:solidFill>
                  <a:schemeClr val="accent3"/>
                </a:solidFill>
                <a:latin typeface="Open Sans" charset="0"/>
                <a:ea typeface="Open Sans" charset="0"/>
                <a:cs typeface="Open Sans" charset="0"/>
              </a:defRPr>
            </a:lvl4pPr>
            <a:lvl5pPr marL="1828800" indent="0">
              <a:buNone/>
              <a:defRPr lang="en-US" sz="1800" b="0" kern="1200">
                <a:solidFill>
                  <a:schemeClr val="accent3"/>
                </a:solidFill>
                <a:latin typeface="Open Sans" charset="0"/>
                <a:ea typeface="Open Sans" charset="0"/>
                <a:cs typeface="Open Sans" charset="0"/>
              </a:defRPr>
            </a:lvl5pPr>
          </a:lstStyle>
          <a:p>
            <a:pPr lvl="0">
              <a:spcAft>
                <a:spcPts val="600"/>
              </a:spcAft>
            </a:pPr>
            <a:r>
              <a:rPr lang="en-US" dirty="0"/>
              <a:t>Buddy has democratized building measurement and verification by leveraging </a:t>
            </a:r>
            <a:r>
              <a:rPr lang="en-US" dirty="0" err="1"/>
              <a:t>IoT</a:t>
            </a:r>
            <a:r>
              <a:rPr lang="en-US" dirty="0"/>
              <a:t> hardware and technologies. We consume sensor data in real time, process it, and return information through intuitive visualizations within nanoseconds.</a:t>
            </a:r>
          </a:p>
        </p:txBody>
      </p:sp>
      <p:pic>
        <p:nvPicPr>
          <p:cNvPr id="13" name="Picture 1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839200" y="685800"/>
            <a:ext cx="1828800" cy="1449324"/>
          </a:xfrm>
          <a:prstGeom prst="rect">
            <a:avLst/>
          </a:prstGeom>
        </p:spPr>
      </p:pic>
      <p:pic>
        <p:nvPicPr>
          <p:cNvPr id="10" name="Picture 9"/>
          <p:cNvPicPr>
            <a:picLocks noChangeAspect="1"/>
          </p:cNvPicPr>
          <p:nvPr/>
        </p:nvPicPr>
        <p:blipFill>
          <a:blip r:embed="rId4">
            <a:duotone>
              <a:schemeClr val="accent1">
                <a:shade val="45000"/>
                <a:satMod val="135000"/>
              </a:schemeClr>
              <a:prstClr val="white"/>
            </a:duotone>
          </a:blip>
          <a:stretch>
            <a:fillRect/>
          </a:stretch>
        </p:blipFill>
        <p:spPr>
          <a:xfrm>
            <a:off x="4902499" y="4035174"/>
            <a:ext cx="1529428" cy="1529428"/>
          </a:xfrm>
          <a:prstGeom prst="rect">
            <a:avLst/>
          </a:prstGeom>
          <a:ln>
            <a:noFill/>
          </a:ln>
        </p:spPr>
      </p:pic>
      <p:pic>
        <p:nvPicPr>
          <p:cNvPr id="17" name="Picture 16"/>
          <p:cNvPicPr>
            <a:picLocks noChangeAspect="1"/>
          </p:cNvPicPr>
          <p:nvPr/>
        </p:nvPicPr>
        <p:blipFill>
          <a:blip r:embed="rId5">
            <a:duotone>
              <a:schemeClr val="accent1">
                <a:shade val="45000"/>
                <a:satMod val="135000"/>
              </a:schemeClr>
              <a:prstClr val="white"/>
            </a:duotone>
          </a:blip>
          <a:stretch>
            <a:fillRect/>
          </a:stretch>
        </p:blipFill>
        <p:spPr>
          <a:xfrm>
            <a:off x="8291549" y="4568695"/>
            <a:ext cx="1524347" cy="995907"/>
          </a:xfrm>
          <a:prstGeom prst="rect">
            <a:avLst/>
          </a:prstGeom>
          <a:ln>
            <a:noFill/>
          </a:ln>
        </p:spPr>
      </p:pic>
      <p:pic>
        <p:nvPicPr>
          <p:cNvPr id="19" name="Picture 18"/>
          <p:cNvPicPr>
            <a:picLocks noChangeAspect="1"/>
          </p:cNvPicPr>
          <p:nvPr/>
        </p:nvPicPr>
        <p:blipFill>
          <a:blip r:embed="rId6">
            <a:duotone>
              <a:schemeClr val="accent1">
                <a:shade val="45000"/>
                <a:satMod val="135000"/>
              </a:schemeClr>
              <a:prstClr val="white"/>
            </a:duotone>
          </a:blip>
          <a:stretch>
            <a:fillRect/>
          </a:stretch>
        </p:blipFill>
        <p:spPr>
          <a:xfrm>
            <a:off x="6913012" y="4038623"/>
            <a:ext cx="856940" cy="1525979"/>
          </a:xfrm>
          <a:prstGeom prst="rect">
            <a:avLst/>
          </a:prstGeom>
          <a:ln>
            <a:noFill/>
          </a:ln>
        </p:spPr>
      </p:pic>
      <p:pic>
        <p:nvPicPr>
          <p:cNvPr id="21" name="Picture 20"/>
          <p:cNvPicPr>
            <a:picLocks noChangeAspect="1"/>
          </p:cNvPicPr>
          <p:nvPr/>
        </p:nvPicPr>
        <p:blipFill>
          <a:blip r:embed="rId7">
            <a:duotone>
              <a:schemeClr val="accent1">
                <a:shade val="45000"/>
                <a:satMod val="135000"/>
              </a:schemeClr>
              <a:prstClr val="white"/>
            </a:duotone>
          </a:blip>
          <a:stretch>
            <a:fillRect/>
          </a:stretch>
        </p:blipFill>
        <p:spPr>
          <a:xfrm>
            <a:off x="2999187" y="4039479"/>
            <a:ext cx="1525123" cy="1525123"/>
          </a:xfrm>
          <a:prstGeom prst="rect">
            <a:avLst/>
          </a:prstGeom>
          <a:ln>
            <a:noFill/>
          </a:ln>
        </p:spPr>
      </p:pic>
      <p:pic>
        <p:nvPicPr>
          <p:cNvPr id="23" name="Picture 22"/>
          <p:cNvPicPr>
            <a:picLocks noChangeAspect="1"/>
          </p:cNvPicPr>
          <p:nvPr/>
        </p:nvPicPr>
        <p:blipFill>
          <a:blip r:embed="rId8">
            <a:duotone>
              <a:schemeClr val="accent1">
                <a:shade val="45000"/>
                <a:satMod val="135000"/>
              </a:schemeClr>
              <a:prstClr val="white"/>
            </a:duotone>
          </a:blip>
          <a:stretch>
            <a:fillRect/>
          </a:stretch>
        </p:blipFill>
        <p:spPr>
          <a:xfrm>
            <a:off x="811618" y="4036300"/>
            <a:ext cx="1533396" cy="1528302"/>
          </a:xfrm>
          <a:prstGeom prst="rect">
            <a:avLst/>
          </a:prstGeom>
          <a:ln>
            <a:noFill/>
          </a:ln>
        </p:spPr>
      </p:pic>
      <p:sp>
        <p:nvSpPr>
          <p:cNvPr id="24" name="TextBox 23"/>
          <p:cNvSpPr txBox="1"/>
          <p:nvPr/>
        </p:nvSpPr>
        <p:spPr>
          <a:xfrm>
            <a:off x="988660" y="5978198"/>
            <a:ext cx="1277979" cy="369332"/>
          </a:xfrm>
          <a:prstGeom prst="rect">
            <a:avLst/>
          </a:prstGeom>
          <a:noFill/>
        </p:spPr>
        <p:txBody>
          <a:bodyPr wrap="none" rtlCol="0">
            <a:spAutoFit/>
          </a:bodyPr>
          <a:lstStyle/>
          <a:p>
            <a:r>
              <a:rPr lang="en-US" dirty="0">
                <a:solidFill>
                  <a:srgbClr val="0070C0"/>
                </a:solidFill>
              </a:rPr>
              <a:t>Grid Energy</a:t>
            </a:r>
          </a:p>
        </p:txBody>
      </p:sp>
      <p:sp>
        <p:nvSpPr>
          <p:cNvPr id="25" name="TextBox 24"/>
          <p:cNvSpPr txBox="1"/>
          <p:nvPr/>
        </p:nvSpPr>
        <p:spPr>
          <a:xfrm>
            <a:off x="3171010" y="5978198"/>
            <a:ext cx="1348511" cy="369332"/>
          </a:xfrm>
          <a:prstGeom prst="rect">
            <a:avLst/>
          </a:prstGeom>
          <a:noFill/>
        </p:spPr>
        <p:txBody>
          <a:bodyPr wrap="none" rtlCol="0">
            <a:spAutoFit/>
          </a:bodyPr>
          <a:lstStyle/>
          <a:p>
            <a:r>
              <a:rPr lang="en-US" dirty="0">
                <a:solidFill>
                  <a:srgbClr val="0070C0"/>
                </a:solidFill>
              </a:rPr>
              <a:t>Solar Energy</a:t>
            </a:r>
          </a:p>
        </p:txBody>
      </p:sp>
      <p:sp>
        <p:nvSpPr>
          <p:cNvPr id="26" name="TextBox 25"/>
          <p:cNvSpPr txBox="1"/>
          <p:nvPr/>
        </p:nvSpPr>
        <p:spPr>
          <a:xfrm>
            <a:off x="5401755" y="5978198"/>
            <a:ext cx="530915" cy="369332"/>
          </a:xfrm>
          <a:prstGeom prst="rect">
            <a:avLst/>
          </a:prstGeom>
          <a:noFill/>
        </p:spPr>
        <p:txBody>
          <a:bodyPr wrap="none" rtlCol="0">
            <a:spAutoFit/>
          </a:bodyPr>
          <a:lstStyle/>
          <a:p>
            <a:r>
              <a:rPr lang="en-US" dirty="0">
                <a:solidFill>
                  <a:srgbClr val="0070C0"/>
                </a:solidFill>
              </a:rPr>
              <a:t>Gas</a:t>
            </a:r>
          </a:p>
        </p:txBody>
      </p:sp>
      <p:sp>
        <p:nvSpPr>
          <p:cNvPr id="27" name="TextBox 26"/>
          <p:cNvSpPr txBox="1"/>
          <p:nvPr/>
        </p:nvSpPr>
        <p:spPr>
          <a:xfrm>
            <a:off x="6873360" y="5978198"/>
            <a:ext cx="896592" cy="369332"/>
          </a:xfrm>
          <a:prstGeom prst="rect">
            <a:avLst/>
          </a:prstGeom>
          <a:noFill/>
        </p:spPr>
        <p:txBody>
          <a:bodyPr wrap="none" rtlCol="0">
            <a:spAutoFit/>
          </a:bodyPr>
          <a:lstStyle/>
          <a:p>
            <a:r>
              <a:rPr lang="en-US" dirty="0">
                <a:solidFill>
                  <a:srgbClr val="0070C0"/>
                </a:solidFill>
              </a:rPr>
              <a:t>Climate</a:t>
            </a:r>
          </a:p>
        </p:txBody>
      </p:sp>
      <p:sp>
        <p:nvSpPr>
          <p:cNvPr id="28" name="TextBox 27"/>
          <p:cNvSpPr txBox="1"/>
          <p:nvPr/>
        </p:nvSpPr>
        <p:spPr>
          <a:xfrm>
            <a:off x="8673554" y="5978198"/>
            <a:ext cx="760336" cy="369332"/>
          </a:xfrm>
          <a:prstGeom prst="rect">
            <a:avLst/>
          </a:prstGeom>
          <a:noFill/>
        </p:spPr>
        <p:txBody>
          <a:bodyPr wrap="none" rtlCol="0">
            <a:spAutoFit/>
          </a:bodyPr>
          <a:lstStyle/>
          <a:p>
            <a:r>
              <a:rPr lang="en-US" dirty="0">
                <a:solidFill>
                  <a:srgbClr val="0070C0"/>
                </a:solidFill>
              </a:rPr>
              <a:t>Water</a:t>
            </a:r>
          </a:p>
        </p:txBody>
      </p:sp>
    </p:spTree>
    <p:extLst>
      <p:ext uri="{BB962C8B-B14F-4D97-AF65-F5344CB8AC3E}">
        <p14:creationId xmlns:p14="http://schemas.microsoft.com/office/powerpoint/2010/main" val="2393255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620684" y="705678"/>
            <a:ext cx="10961716" cy="498598"/>
          </a:xfrm>
        </p:spPr>
        <p:txBody>
          <a:bodyPr/>
          <a:lstStyle/>
          <a:p>
            <a:r>
              <a:rPr lang="en-US" dirty="0"/>
              <a:t>Buddy Hardware</a:t>
            </a:r>
          </a:p>
        </p:txBody>
      </p:sp>
      <p:sp>
        <p:nvSpPr>
          <p:cNvPr id="6" name="Text Placeholder 5"/>
          <p:cNvSpPr>
            <a:spLocks noGrp="1"/>
          </p:cNvSpPr>
          <p:nvPr>
            <p:ph type="body" sz="quarter" idx="17"/>
          </p:nvPr>
        </p:nvSpPr>
        <p:spPr>
          <a:xfrm>
            <a:off x="620684" y="1204107"/>
            <a:ext cx="10961716" cy="951656"/>
          </a:xfrm>
        </p:spPr>
        <p:txBody>
          <a:bodyPr/>
          <a:lstStyle/>
          <a:p>
            <a:r>
              <a:rPr lang="en-US" dirty="0"/>
              <a:t>Buddy Platform’s resource monitoring and verification hardware changes the game. It is affordable, beautiful, non-invasive, accurate and simple to install. </a:t>
            </a:r>
          </a:p>
        </p:txBody>
      </p:sp>
      <p:pic>
        <p:nvPicPr>
          <p:cNvPr id="11" name="Picture 10"/>
          <p:cNvPicPr>
            <a:picLocks noChangeAspect="1"/>
          </p:cNvPicPr>
          <p:nvPr/>
        </p:nvPicPr>
        <p:blipFill>
          <a:blip r:embed="rId2"/>
          <a:stretch>
            <a:fillRect/>
          </a:stretch>
        </p:blipFill>
        <p:spPr>
          <a:xfrm>
            <a:off x="1982585" y="1819799"/>
            <a:ext cx="8447116" cy="4314192"/>
          </a:xfrm>
          <a:prstGeom prst="rect">
            <a:avLst/>
          </a:prstGeom>
        </p:spPr>
      </p:pic>
      <p:sp>
        <p:nvSpPr>
          <p:cNvPr id="13" name="TextBox 12"/>
          <p:cNvSpPr txBox="1"/>
          <p:nvPr/>
        </p:nvSpPr>
        <p:spPr>
          <a:xfrm>
            <a:off x="2852304" y="6133991"/>
            <a:ext cx="1194558" cy="369332"/>
          </a:xfrm>
          <a:prstGeom prst="rect">
            <a:avLst/>
          </a:prstGeom>
          <a:noFill/>
        </p:spPr>
        <p:txBody>
          <a:bodyPr wrap="none" rtlCol="0">
            <a:spAutoFit/>
          </a:bodyPr>
          <a:lstStyle/>
          <a:p>
            <a:r>
              <a:rPr lang="en-US" dirty="0">
                <a:solidFill>
                  <a:srgbClr val="0070C0"/>
                </a:solidFill>
              </a:rPr>
              <a:t>Ohm Pulse</a:t>
            </a:r>
          </a:p>
        </p:txBody>
      </p:sp>
      <p:sp>
        <p:nvSpPr>
          <p:cNvPr id="22" name="TextBox 21"/>
          <p:cNvSpPr txBox="1"/>
          <p:nvPr/>
        </p:nvSpPr>
        <p:spPr>
          <a:xfrm>
            <a:off x="4190087" y="6133991"/>
            <a:ext cx="1072730" cy="369332"/>
          </a:xfrm>
          <a:prstGeom prst="rect">
            <a:avLst/>
          </a:prstGeom>
          <a:noFill/>
        </p:spPr>
        <p:txBody>
          <a:bodyPr wrap="none" rtlCol="0">
            <a:spAutoFit/>
          </a:bodyPr>
          <a:lstStyle/>
          <a:p>
            <a:r>
              <a:rPr lang="en-US" dirty="0">
                <a:solidFill>
                  <a:srgbClr val="0070C0"/>
                </a:solidFill>
              </a:rPr>
              <a:t>Ohm Link</a:t>
            </a:r>
          </a:p>
        </p:txBody>
      </p:sp>
      <p:sp>
        <p:nvSpPr>
          <p:cNvPr id="23" name="TextBox 22"/>
          <p:cNvSpPr txBox="1"/>
          <p:nvPr/>
        </p:nvSpPr>
        <p:spPr>
          <a:xfrm>
            <a:off x="6861807" y="6133991"/>
            <a:ext cx="1290738" cy="369332"/>
          </a:xfrm>
          <a:prstGeom prst="rect">
            <a:avLst/>
          </a:prstGeom>
          <a:noFill/>
        </p:spPr>
        <p:txBody>
          <a:bodyPr wrap="none" rtlCol="0">
            <a:spAutoFit/>
          </a:bodyPr>
          <a:lstStyle/>
          <a:p>
            <a:r>
              <a:rPr lang="en-US" dirty="0">
                <a:solidFill>
                  <a:srgbClr val="0070C0"/>
                </a:solidFill>
              </a:rPr>
              <a:t>Buddy Ohm</a:t>
            </a:r>
          </a:p>
        </p:txBody>
      </p:sp>
      <p:sp>
        <p:nvSpPr>
          <p:cNvPr id="24" name="TextBox 23"/>
          <p:cNvSpPr txBox="1"/>
          <p:nvPr/>
        </p:nvSpPr>
        <p:spPr>
          <a:xfrm>
            <a:off x="8985940" y="6133991"/>
            <a:ext cx="1244251" cy="369332"/>
          </a:xfrm>
          <a:prstGeom prst="rect">
            <a:avLst/>
          </a:prstGeom>
          <a:noFill/>
        </p:spPr>
        <p:txBody>
          <a:bodyPr wrap="none" rtlCol="0">
            <a:spAutoFit/>
          </a:bodyPr>
          <a:lstStyle/>
          <a:p>
            <a:r>
              <a:rPr lang="en-US" dirty="0">
                <a:solidFill>
                  <a:srgbClr val="0070C0"/>
                </a:solidFill>
              </a:rPr>
              <a:t>Ohm Sense</a:t>
            </a:r>
          </a:p>
        </p:txBody>
      </p:sp>
      <p:sp>
        <p:nvSpPr>
          <p:cNvPr id="9" name="TextBox 8">
            <a:extLst>
              <a:ext uri="{FF2B5EF4-FFF2-40B4-BE49-F238E27FC236}">
                <a16:creationId xmlns:a16="http://schemas.microsoft.com/office/drawing/2014/main" id="{17B9D526-5738-408E-90F6-A4E32A941030}"/>
              </a:ext>
            </a:extLst>
          </p:cNvPr>
          <p:cNvSpPr txBox="1"/>
          <p:nvPr/>
        </p:nvSpPr>
        <p:spPr>
          <a:xfrm>
            <a:off x="2026885" y="6133991"/>
            <a:ext cx="825419" cy="369332"/>
          </a:xfrm>
          <a:prstGeom prst="rect">
            <a:avLst/>
          </a:prstGeom>
          <a:noFill/>
        </p:spPr>
        <p:txBody>
          <a:bodyPr wrap="none" rtlCol="0">
            <a:spAutoFit/>
          </a:bodyPr>
          <a:lstStyle/>
          <a:p>
            <a:r>
              <a:rPr lang="en-US" dirty="0">
                <a:solidFill>
                  <a:srgbClr val="0070C0"/>
                </a:solidFill>
              </a:rPr>
              <a:t>CT Clip</a:t>
            </a:r>
          </a:p>
        </p:txBody>
      </p:sp>
    </p:spTree>
    <p:extLst>
      <p:ext uri="{BB962C8B-B14F-4D97-AF65-F5344CB8AC3E}">
        <p14:creationId xmlns:p14="http://schemas.microsoft.com/office/powerpoint/2010/main" val="1527981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7010400" y="705678"/>
            <a:ext cx="4572000" cy="997196"/>
          </a:xfrm>
        </p:spPr>
        <p:txBody>
          <a:bodyPr/>
          <a:lstStyle/>
          <a:p>
            <a:r>
              <a:rPr lang="en-US" dirty="0"/>
              <a:t>Simple Installation, Real-Time Insight</a:t>
            </a:r>
          </a:p>
        </p:txBody>
      </p:sp>
      <p:sp>
        <p:nvSpPr>
          <p:cNvPr id="5" name="Text Placeholder 4"/>
          <p:cNvSpPr>
            <a:spLocks noGrp="1"/>
          </p:cNvSpPr>
          <p:nvPr>
            <p:ph type="body" sz="quarter" idx="17"/>
          </p:nvPr>
        </p:nvSpPr>
        <p:spPr>
          <a:xfrm>
            <a:off x="7010400" y="1899684"/>
            <a:ext cx="4572000" cy="4750018"/>
          </a:xfrm>
        </p:spPr>
        <p:txBody>
          <a:bodyPr/>
          <a:lstStyle/>
          <a:p>
            <a:r>
              <a:rPr lang="en-US" dirty="0"/>
              <a:t>Sensing energy consumption and generation is easy with simple clips on monitored circuits. No need to bring the power down to begin gathering data. </a:t>
            </a:r>
          </a:p>
          <a:p>
            <a:r>
              <a:rPr lang="en-US" dirty="0" err="1"/>
              <a:t>BuddyOhm</a:t>
            </a:r>
            <a:r>
              <a:rPr lang="en-US" dirty="0"/>
              <a:t> sensors communicate with the base unit via wired 4.5mm connections or RF for remote sensors. And, the base unit communicates to the Buddy Platform via </a:t>
            </a:r>
            <a:r>
              <a:rPr lang="en-US" dirty="0" err="1"/>
              <a:t>WiFi</a:t>
            </a:r>
            <a:r>
              <a:rPr lang="en-US" dirty="0"/>
              <a:t> or included cellular connection.</a:t>
            </a:r>
          </a:p>
          <a:p>
            <a:r>
              <a:rPr lang="en-US" dirty="0"/>
              <a:t>The base unit easily mounts via traditional mounting clips or simply magnetizes to a metal surface.</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318" y="1309164"/>
            <a:ext cx="6227134" cy="42552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02832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p:cNvSpPr>
            <a:spLocks noGrp="1"/>
          </p:cNvSpPr>
          <p:nvPr>
            <p:ph type="body" sz="quarter" idx="14"/>
          </p:nvPr>
        </p:nvSpPr>
        <p:spPr>
          <a:xfrm>
            <a:off x="609600" y="705678"/>
            <a:ext cx="5486400" cy="498598"/>
          </a:xfrm>
        </p:spPr>
        <p:txBody>
          <a:bodyPr/>
          <a:lstStyle/>
          <a:p>
            <a:r>
              <a:rPr lang="en-US" dirty="0"/>
              <a:t>Operations Dashboard</a:t>
            </a:r>
          </a:p>
        </p:txBody>
      </p:sp>
      <p:sp>
        <p:nvSpPr>
          <p:cNvPr id="8" name="Text Placeholder 14"/>
          <p:cNvSpPr>
            <a:spLocks noGrp="1"/>
          </p:cNvSpPr>
          <p:nvPr>
            <p:ph type="body" sz="quarter" idx="17" hasCustomPrompt="1"/>
          </p:nvPr>
        </p:nvSpPr>
        <p:spPr>
          <a:xfrm>
            <a:off x="609600" y="1371600"/>
            <a:ext cx="5486400" cy="3441968"/>
          </a:xfrm>
        </p:spPr>
        <p:txBody>
          <a:bodyPr wrap="square" lIns="0" tIns="91440" rIns="0" bIns="91440">
            <a:spAutoFit/>
          </a:bodyPr>
          <a:lstStyle>
            <a:lvl1pPr marL="0" indent="0">
              <a:lnSpc>
                <a:spcPts val="2800"/>
              </a:lnSpc>
              <a:buNone/>
              <a:defRPr lang="en-US" sz="1800" b="0" kern="1200" smtClean="0">
                <a:solidFill>
                  <a:schemeClr val="accent3"/>
                </a:solidFill>
                <a:latin typeface="Open Sans" charset="0"/>
                <a:ea typeface="Open Sans" charset="0"/>
                <a:cs typeface="Open Sans" charset="0"/>
              </a:defRPr>
            </a:lvl1pPr>
            <a:lvl2pPr marL="457200" indent="0">
              <a:buNone/>
              <a:defRPr lang="en-US" sz="1800" b="0" kern="1200" smtClean="0">
                <a:solidFill>
                  <a:schemeClr val="accent3"/>
                </a:solidFill>
                <a:latin typeface="Open Sans" charset="0"/>
                <a:ea typeface="Open Sans" charset="0"/>
                <a:cs typeface="Open Sans" charset="0"/>
              </a:defRPr>
            </a:lvl2pPr>
            <a:lvl3pPr marL="914400" indent="0">
              <a:buNone/>
              <a:defRPr lang="en-US" sz="1800" b="0" kern="1200" smtClean="0">
                <a:solidFill>
                  <a:schemeClr val="accent3"/>
                </a:solidFill>
                <a:latin typeface="Open Sans" charset="0"/>
                <a:ea typeface="Open Sans" charset="0"/>
                <a:cs typeface="Open Sans" charset="0"/>
              </a:defRPr>
            </a:lvl3pPr>
            <a:lvl4pPr marL="1371600" indent="0">
              <a:buNone/>
              <a:defRPr lang="en-US" sz="1800" b="0" kern="1200" smtClean="0">
                <a:solidFill>
                  <a:schemeClr val="accent3"/>
                </a:solidFill>
                <a:latin typeface="Open Sans" charset="0"/>
                <a:ea typeface="Open Sans" charset="0"/>
                <a:cs typeface="Open Sans" charset="0"/>
              </a:defRPr>
            </a:lvl4pPr>
            <a:lvl5pPr marL="1828800" indent="0">
              <a:buNone/>
              <a:defRPr lang="en-US" sz="1800" b="0" kern="1200">
                <a:solidFill>
                  <a:schemeClr val="accent3"/>
                </a:solidFill>
                <a:latin typeface="Open Sans" charset="0"/>
                <a:ea typeface="Open Sans" charset="0"/>
                <a:cs typeface="Open Sans" charset="0"/>
              </a:defRPr>
            </a:lvl5pPr>
          </a:lstStyle>
          <a:p>
            <a:pPr marL="285750" lvl="0" indent="-285750">
              <a:buClr>
                <a:schemeClr val="accent1"/>
              </a:buClr>
              <a:buFont typeface="Arial" charset="0"/>
              <a:buChar char="•"/>
            </a:pPr>
            <a:r>
              <a:rPr lang="en-US" dirty="0">
                <a:solidFill>
                  <a:srgbClr val="F3F3F3"/>
                </a:solidFill>
              </a:rPr>
              <a:t>Intuitive real-time and trended dashboards turn sensor data into insights.</a:t>
            </a:r>
          </a:p>
          <a:p>
            <a:pPr marL="285750" lvl="0" indent="-285750">
              <a:buClr>
                <a:schemeClr val="accent1"/>
              </a:buClr>
              <a:buFont typeface="Arial" charset="0"/>
              <a:buChar char="•"/>
            </a:pPr>
            <a:r>
              <a:rPr lang="en-US" dirty="0">
                <a:solidFill>
                  <a:srgbClr val="F3F3F3"/>
                </a:solidFill>
              </a:rPr>
              <a:t>Role-based dashboards for building tenants and/or building managers.</a:t>
            </a:r>
          </a:p>
          <a:p>
            <a:pPr marL="285750" lvl="0" indent="-285750">
              <a:buClr>
                <a:schemeClr val="accent1"/>
              </a:buClr>
              <a:buFont typeface="Arial" charset="0"/>
              <a:buChar char="•"/>
            </a:pPr>
            <a:r>
              <a:rPr lang="en-US" dirty="0">
                <a:solidFill>
                  <a:srgbClr val="F3F3F3"/>
                </a:solidFill>
              </a:rPr>
              <a:t>Custom built dashboards for more advanced data analytics</a:t>
            </a:r>
          </a:p>
          <a:p>
            <a:pPr marL="285750" lvl="0" indent="-285750">
              <a:buClr>
                <a:schemeClr val="accent1"/>
              </a:buClr>
              <a:buFont typeface="Arial" charset="0"/>
              <a:buChar char="•"/>
            </a:pPr>
            <a:r>
              <a:rPr lang="en-US" dirty="0">
                <a:solidFill>
                  <a:srgbClr val="F3F3F3"/>
                </a:solidFill>
              </a:rPr>
              <a:t>Real-time streaming or batch transfer capability to client BI systems.</a:t>
            </a:r>
          </a:p>
        </p:txBody>
      </p:sp>
      <p:pic>
        <p:nvPicPr>
          <p:cNvPr id="4" name="Picture 3" descr="A screenshot of a cell phone&#10;&#10;Description generated with very high confidence">
            <a:extLst>
              <a:ext uri="{FF2B5EF4-FFF2-40B4-BE49-F238E27FC236}">
                <a16:creationId xmlns:a16="http://schemas.microsoft.com/office/drawing/2014/main" id="{64FCD455-46C2-4FC8-B3A0-86C66EA3B245}"/>
              </a:ext>
            </a:extLst>
          </p:cNvPr>
          <p:cNvPicPr>
            <a:picLocks noChangeAspect="1"/>
          </p:cNvPicPr>
          <p:nvPr/>
        </p:nvPicPr>
        <p:blipFill>
          <a:blip r:embed="rId2"/>
          <a:stretch>
            <a:fillRect/>
          </a:stretch>
        </p:blipFill>
        <p:spPr>
          <a:xfrm>
            <a:off x="7269905" y="705679"/>
            <a:ext cx="4234197" cy="4498834"/>
          </a:xfrm>
          <a:prstGeom prst="rect">
            <a:avLst/>
          </a:prstGeom>
        </p:spPr>
      </p:pic>
    </p:spTree>
    <p:extLst>
      <p:ext uri="{BB962C8B-B14F-4D97-AF65-F5344CB8AC3E}">
        <p14:creationId xmlns:p14="http://schemas.microsoft.com/office/powerpoint/2010/main" val="2345154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5F9876-63E2-436D-B01D-1AC30EE06D08}"/>
              </a:ext>
            </a:extLst>
          </p:cNvPr>
          <p:cNvSpPr>
            <a:spLocks noGrp="1"/>
          </p:cNvSpPr>
          <p:nvPr>
            <p:ph type="body" idx="19"/>
          </p:nvPr>
        </p:nvSpPr>
        <p:spPr>
          <a:xfrm>
            <a:off x="394282" y="1903714"/>
            <a:ext cx="10751889" cy="600075"/>
          </a:xfrm>
        </p:spPr>
        <p:txBody>
          <a:bodyPr vert="horz" lIns="91440" tIns="45720" rIns="91440" bIns="45720" rtlCol="0">
            <a:noAutofit/>
          </a:bodyPr>
          <a:lstStyle/>
          <a:p>
            <a:pPr algn="l">
              <a:lnSpc>
                <a:spcPts val="1950"/>
              </a:lnSpc>
            </a:pPr>
            <a:r>
              <a:rPr lang="en-US" sz="1400" dirty="0">
                <a:solidFill>
                  <a:srgbClr val="4A4A4A"/>
                </a:solidFill>
                <a:latin typeface="Open Sans Light" panose="020B0306030504020204" pitchFamily="34" charset="0"/>
                <a:ea typeface="Open Sans Light" panose="020B0306030504020204" pitchFamily="34" charset="0"/>
                <a:cs typeface="Open Sans Light" panose="020B0306030504020204" pitchFamily="34" charset="0"/>
              </a:rPr>
              <a:t>Who Cares?</a:t>
            </a:r>
          </a:p>
          <a:p>
            <a:pPr algn="l">
              <a:lnSpc>
                <a:spcPts val="1950"/>
              </a:lnSpc>
            </a:pPr>
            <a:r>
              <a:rPr lang="en-US" sz="1400" dirty="0">
                <a:solidFill>
                  <a:srgbClr val="4A4A4A"/>
                </a:solidFill>
                <a:latin typeface="Open Sans Light" panose="020B0306030504020204" pitchFamily="34" charset="0"/>
                <a:ea typeface="Open Sans Light" panose="020B0306030504020204" pitchFamily="34" charset="0"/>
                <a:cs typeface="Open Sans Light" panose="020B0306030504020204" pitchFamily="34" charset="0"/>
              </a:rPr>
              <a:t>Solution Overview</a:t>
            </a:r>
          </a:p>
          <a:p>
            <a:pPr algn="l">
              <a:lnSpc>
                <a:spcPts val="1950"/>
              </a:lnSpc>
            </a:pPr>
            <a:r>
              <a:rPr lang="en-US" sz="1400" dirty="0">
                <a:solidFill>
                  <a:srgbClr val="4A4A4A"/>
                </a:solidFill>
                <a:latin typeface="Open Sans Light" panose="020B0306030504020204" pitchFamily="34" charset="0"/>
                <a:ea typeface="Open Sans Light" panose="020B0306030504020204" pitchFamily="34" charset="0"/>
                <a:cs typeface="Open Sans Light" panose="020B0306030504020204" pitchFamily="34" charset="0"/>
              </a:rPr>
              <a:t>Finding Prospects and Positioning</a:t>
            </a:r>
          </a:p>
          <a:p>
            <a:pPr algn="l">
              <a:lnSpc>
                <a:spcPts val="1950"/>
              </a:lnSpc>
            </a:pPr>
            <a:r>
              <a:rPr lang="en-US" sz="1400" dirty="0">
                <a:solidFill>
                  <a:srgbClr val="4A4A4A"/>
                </a:solidFill>
                <a:latin typeface="Open Sans Light" panose="020B0306030504020204" pitchFamily="34" charset="0"/>
                <a:ea typeface="Open Sans Light" panose="020B0306030504020204" pitchFamily="34" charset="0"/>
                <a:cs typeface="Open Sans Light" panose="020B0306030504020204" pitchFamily="34" charset="0"/>
              </a:rPr>
              <a:t>Closing Deals and Maximizing Value</a:t>
            </a:r>
          </a:p>
          <a:p>
            <a:pPr algn="l">
              <a:lnSpc>
                <a:spcPts val="1950"/>
              </a:lnSpc>
            </a:pPr>
            <a:r>
              <a:rPr lang="en-US" sz="1400" dirty="0">
                <a:solidFill>
                  <a:srgbClr val="4A4A4A"/>
                </a:solidFill>
                <a:latin typeface="Open Sans Light" panose="020B0306030504020204" pitchFamily="34" charset="0"/>
                <a:ea typeface="Open Sans Light" panose="020B0306030504020204" pitchFamily="34" charset="0"/>
                <a:cs typeface="Open Sans Light" panose="020B0306030504020204" pitchFamily="34" charset="0"/>
              </a:rPr>
              <a:t>Buddy Ohm Introductory Presentation</a:t>
            </a:r>
          </a:p>
          <a:p>
            <a:pPr algn="l">
              <a:lnSpc>
                <a:spcPts val="1950"/>
              </a:lnSpc>
            </a:pPr>
            <a:r>
              <a:rPr lang="en-US" sz="1400" dirty="0">
                <a:solidFill>
                  <a:srgbClr val="4A4A4A"/>
                </a:solidFill>
                <a:latin typeface="Open Sans Light" panose="020B0306030504020204" pitchFamily="34" charset="0"/>
                <a:ea typeface="Open Sans Light" panose="020B0306030504020204" pitchFamily="34" charset="0"/>
                <a:cs typeface="Open Sans Light" panose="020B0306030504020204" pitchFamily="34" charset="0"/>
              </a:rPr>
              <a:t>Results to Date</a:t>
            </a:r>
          </a:p>
          <a:p>
            <a:pPr algn="l">
              <a:lnSpc>
                <a:spcPts val="1950"/>
              </a:lnSpc>
            </a:pPr>
            <a:r>
              <a:rPr lang="en-US" sz="1400" dirty="0">
                <a:solidFill>
                  <a:srgbClr val="4A4A4A"/>
                </a:solidFill>
                <a:latin typeface="Open Sans Light" panose="020B0306030504020204" pitchFamily="34" charset="0"/>
                <a:ea typeface="Open Sans Light" panose="020B0306030504020204" pitchFamily="34" charset="0"/>
                <a:cs typeface="Open Sans Light" panose="020B0306030504020204" pitchFamily="34" charset="0"/>
              </a:rPr>
              <a:t>Sales Resources</a:t>
            </a:r>
          </a:p>
          <a:p>
            <a:pPr algn="l">
              <a:lnSpc>
                <a:spcPts val="1950"/>
              </a:lnSpc>
            </a:pPr>
            <a:r>
              <a:rPr lang="en-US" sz="1400" dirty="0">
                <a:solidFill>
                  <a:srgbClr val="4A4A4A"/>
                </a:solidFill>
                <a:latin typeface="Open Sans Light" panose="020B0306030504020204" pitchFamily="34" charset="0"/>
                <a:ea typeface="Open Sans Light" panose="020B0306030504020204" pitchFamily="34" charset="0"/>
                <a:cs typeface="Open Sans Light" panose="020B0306030504020204" pitchFamily="34" charset="0"/>
              </a:rPr>
              <a:t>Interpreting Dashboards</a:t>
            </a:r>
          </a:p>
          <a:p>
            <a:pPr algn="l">
              <a:lnSpc>
                <a:spcPts val="1950"/>
              </a:lnSpc>
            </a:pPr>
            <a:r>
              <a:rPr lang="en-US" sz="1400" dirty="0">
                <a:solidFill>
                  <a:srgbClr val="4A4A4A"/>
                </a:solidFill>
                <a:latin typeface="Open Sans Light" panose="020B0306030504020204" pitchFamily="34" charset="0"/>
                <a:ea typeface="Open Sans Light" panose="020B0306030504020204" pitchFamily="34" charset="0"/>
                <a:cs typeface="Open Sans Light" panose="020B0306030504020204" pitchFamily="34" charset="0"/>
              </a:rPr>
              <a:t>Product Roadmap</a:t>
            </a:r>
          </a:p>
          <a:p>
            <a:pPr algn="l">
              <a:lnSpc>
                <a:spcPts val="1950"/>
              </a:lnSpc>
            </a:pPr>
            <a:endParaRPr lang="en-US" sz="1400" dirty="0">
              <a:solidFill>
                <a:srgbClr val="4A4A4A"/>
              </a:solidFill>
              <a:latin typeface="Open Sans Light" panose="020B0306030504020204" pitchFamily="34" charset="0"/>
              <a:ea typeface="Open Sans Light" panose="020B0306030504020204" pitchFamily="34" charset="0"/>
              <a:cs typeface="Open Sans Light" panose="020B0306030504020204" pitchFamily="34" charset="0"/>
            </a:endParaRPr>
          </a:p>
          <a:p>
            <a:pPr algn="l">
              <a:lnSpc>
                <a:spcPts val="1950"/>
              </a:lnSpc>
            </a:pPr>
            <a:endParaRPr lang="en-US" sz="1400" dirty="0">
              <a:solidFill>
                <a:srgbClr val="4A4A4A"/>
              </a:solidFill>
              <a:latin typeface="Open Sans Light" panose="020B0306030504020204" pitchFamily="34" charset="0"/>
              <a:ea typeface="Open Sans Light" panose="020B0306030504020204" pitchFamily="34" charset="0"/>
              <a:cs typeface="Open Sans Light" panose="020B0306030504020204" pitchFamily="34" charset="0"/>
            </a:endParaRPr>
          </a:p>
          <a:p>
            <a:pPr algn="l">
              <a:lnSpc>
                <a:spcPts val="1950"/>
              </a:lnSpc>
            </a:pPr>
            <a:endParaRPr lang="en-US" sz="1400" dirty="0">
              <a:solidFill>
                <a:srgbClr val="4A4A4A"/>
              </a:solidFill>
              <a:latin typeface="Open Sans Light" panose="020B0306030504020204" pitchFamily="34" charset="0"/>
              <a:ea typeface="Open Sans Light" panose="020B0306030504020204" pitchFamily="34" charset="0"/>
              <a:cs typeface="Open Sans Light" panose="020B0306030504020204" pitchFamily="34" charset="0"/>
            </a:endParaRPr>
          </a:p>
          <a:p>
            <a:pPr algn="l">
              <a:lnSpc>
                <a:spcPts val="1950"/>
              </a:lnSpc>
            </a:pPr>
            <a:endParaRPr lang="en-US" sz="1400" dirty="0">
              <a:solidFill>
                <a:srgbClr val="4A4A4A"/>
              </a:solidFill>
              <a:latin typeface="Open Sans Light" panose="020B0306030504020204" pitchFamily="34" charset="0"/>
              <a:ea typeface="Open Sans Light" panose="020B0306030504020204" pitchFamily="34" charset="0"/>
              <a:cs typeface="Open Sans Light" panose="020B0306030504020204" pitchFamily="34" charset="0"/>
            </a:endParaRPr>
          </a:p>
          <a:p>
            <a:pPr algn="l">
              <a:lnSpc>
                <a:spcPts val="1950"/>
              </a:lnSpc>
            </a:pPr>
            <a:endParaRPr lang="en-US" sz="1400" dirty="0">
              <a:solidFill>
                <a:srgbClr val="4A4A4A"/>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 name="Title 1">
            <a:extLst>
              <a:ext uri="{FF2B5EF4-FFF2-40B4-BE49-F238E27FC236}">
                <a16:creationId xmlns:a16="http://schemas.microsoft.com/office/drawing/2014/main" id="{493E4193-683E-4AFC-8F2D-A17D2B61E791}"/>
              </a:ext>
            </a:extLst>
          </p:cNvPr>
          <p:cNvSpPr>
            <a:spLocks noGrp="1"/>
          </p:cNvSpPr>
          <p:nvPr>
            <p:ph type="title" idx="4294967295"/>
          </p:nvPr>
        </p:nvSpPr>
        <p:spPr>
          <a:xfrm>
            <a:off x="394282" y="283129"/>
            <a:ext cx="10751889" cy="1139825"/>
          </a:xfrm>
        </p:spPr>
        <p:txBody>
          <a:bodyPr/>
          <a:lstStyle/>
          <a:p>
            <a:r>
              <a:rPr lang="en-US" dirty="0"/>
              <a:t>Agenda</a:t>
            </a:r>
          </a:p>
        </p:txBody>
      </p:sp>
    </p:spTree>
    <p:extLst>
      <p:ext uri="{BB962C8B-B14F-4D97-AF65-F5344CB8AC3E}">
        <p14:creationId xmlns:p14="http://schemas.microsoft.com/office/powerpoint/2010/main" val="13944792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66319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l="638" t="7406" r="1160" b="4986"/>
          <a:stretch/>
        </p:blipFill>
        <p:spPr>
          <a:xfrm>
            <a:off x="6096000" y="0"/>
            <a:ext cx="6096000" cy="6858000"/>
          </a:xfrm>
          <a:prstGeom prst="rect">
            <a:avLst/>
          </a:prstGeom>
        </p:spPr>
      </p:pic>
      <p:sp>
        <p:nvSpPr>
          <p:cNvPr id="5" name="Text Placeholder 4"/>
          <p:cNvSpPr>
            <a:spLocks noGrp="1"/>
          </p:cNvSpPr>
          <p:nvPr>
            <p:ph type="body" sz="quarter" idx="17"/>
          </p:nvPr>
        </p:nvSpPr>
        <p:spPr>
          <a:xfrm>
            <a:off x="609600" y="577368"/>
            <a:ext cx="3664801" cy="899740"/>
          </a:xfrm>
        </p:spPr>
        <p:txBody>
          <a:bodyPr/>
          <a:lstStyle/>
          <a:p>
            <a:r>
              <a:rPr lang="en-AU" sz="2400" b="1" dirty="0"/>
              <a:t>Sustainability Managers &amp; Building Owners</a:t>
            </a:r>
            <a:endParaRPr lang="en-US" sz="2400" b="1" dirty="0"/>
          </a:p>
        </p:txBody>
      </p:sp>
      <p:sp>
        <p:nvSpPr>
          <p:cNvPr id="3" name="Rectangle 2"/>
          <p:cNvSpPr/>
          <p:nvPr/>
        </p:nvSpPr>
        <p:spPr>
          <a:xfrm>
            <a:off x="609601" y="1877806"/>
            <a:ext cx="3657599" cy="3102388"/>
          </a:xfrm>
          <a:prstGeom prst="rect">
            <a:avLst/>
          </a:prstGeom>
        </p:spPr>
        <p:txBody>
          <a:bodyPr wrap="square">
            <a:spAutoFit/>
          </a:bodyPr>
          <a:lstStyle/>
          <a:p>
            <a:pPr marL="285750" indent="-285750">
              <a:lnSpc>
                <a:spcPct val="115000"/>
              </a:lnSpc>
              <a:spcAft>
                <a:spcPts val="1200"/>
              </a:spcAft>
              <a:buFont typeface="Arial" panose="020B0604020202020204" pitchFamily="34" charset="0"/>
              <a:buChar char="•"/>
            </a:pPr>
            <a:r>
              <a:rPr lang="en-AU" spc="20" dirty="0">
                <a:solidFill>
                  <a:srgbClr val="F3F3F3"/>
                </a:solidFill>
                <a:latin typeface="Open Sans" panose="020B0606030504020204" pitchFamily="34" charset="0"/>
                <a:ea typeface="Calibri" panose="020F0502020204030204" pitchFamily="34" charset="0"/>
                <a:cs typeface="Times New Roman" panose="02020603050405020304" pitchFamily="18" charset="0"/>
              </a:rPr>
              <a:t>Sustainability reporting</a:t>
            </a:r>
            <a:endParaRPr lang="en-AU" sz="2400" spc="20" dirty="0">
              <a:solidFill>
                <a:srgbClr val="F3F3F3"/>
              </a:solidFill>
              <a:latin typeface="Open Sans" panose="020B0606030504020204" pitchFamily="34" charset="0"/>
              <a:ea typeface="Calibri" panose="020F0502020204030204" pitchFamily="34" charset="0"/>
              <a:cs typeface="Times New Roman" panose="02020603050405020304" pitchFamily="18" charset="0"/>
            </a:endParaRPr>
          </a:p>
          <a:p>
            <a:pPr marL="285750" indent="-285750">
              <a:lnSpc>
                <a:spcPct val="115000"/>
              </a:lnSpc>
              <a:spcAft>
                <a:spcPts val="1200"/>
              </a:spcAft>
              <a:buFont typeface="Arial" panose="020B0604020202020204" pitchFamily="34" charset="0"/>
              <a:buChar char="•"/>
            </a:pPr>
            <a:r>
              <a:rPr lang="en-AU" spc="20" dirty="0">
                <a:solidFill>
                  <a:srgbClr val="F3F3F3"/>
                </a:solidFill>
                <a:latin typeface="Open Sans" panose="020B0606030504020204" pitchFamily="34" charset="0"/>
                <a:ea typeface="Calibri" panose="020F0502020204030204" pitchFamily="34" charset="0"/>
                <a:cs typeface="Times New Roman" panose="02020603050405020304" pitchFamily="18" charset="0"/>
              </a:rPr>
              <a:t>Target CAPEX for most effective Energy Conservation Measures (ECMs)</a:t>
            </a:r>
          </a:p>
          <a:p>
            <a:pPr marL="285750" indent="-285750">
              <a:lnSpc>
                <a:spcPct val="115000"/>
              </a:lnSpc>
              <a:spcAft>
                <a:spcPts val="1200"/>
              </a:spcAft>
              <a:buFont typeface="Arial" panose="020B0604020202020204" pitchFamily="34" charset="0"/>
              <a:buChar char="•"/>
            </a:pPr>
            <a:r>
              <a:rPr lang="en-AU" spc="20" dirty="0">
                <a:solidFill>
                  <a:srgbClr val="F3F3F3"/>
                </a:solidFill>
                <a:latin typeface="Open Sans" panose="020B0606030504020204" pitchFamily="34" charset="0"/>
                <a:ea typeface="Calibri" panose="020F0502020204030204" pitchFamily="34" charset="0"/>
                <a:cs typeface="Times New Roman" panose="02020603050405020304" pitchFamily="18" charset="0"/>
              </a:rPr>
              <a:t>Track the </a:t>
            </a:r>
            <a:r>
              <a:rPr lang="en-AU" spc="20" dirty="0" err="1">
                <a:solidFill>
                  <a:srgbClr val="F3F3F3"/>
                </a:solidFill>
                <a:latin typeface="Open Sans" panose="020B0606030504020204" pitchFamily="34" charset="0"/>
                <a:ea typeface="Calibri" panose="020F0502020204030204" pitchFamily="34" charset="0"/>
                <a:cs typeface="Times New Roman" panose="02020603050405020304" pitchFamily="18" charset="0"/>
              </a:rPr>
              <a:t>RoI</a:t>
            </a:r>
            <a:r>
              <a:rPr lang="en-AU" spc="20" dirty="0">
                <a:solidFill>
                  <a:srgbClr val="F3F3F3"/>
                </a:solidFill>
                <a:latin typeface="Open Sans" panose="020B0606030504020204" pitchFamily="34" charset="0"/>
                <a:ea typeface="Calibri" panose="020F0502020204030204" pitchFamily="34" charset="0"/>
                <a:cs typeface="Times New Roman" panose="02020603050405020304" pitchFamily="18" charset="0"/>
              </a:rPr>
              <a:t> of building upgrades</a:t>
            </a:r>
          </a:p>
          <a:p>
            <a:pPr marL="285750" indent="-285750">
              <a:lnSpc>
                <a:spcPct val="115000"/>
              </a:lnSpc>
              <a:spcAft>
                <a:spcPts val="1200"/>
              </a:spcAft>
              <a:buFont typeface="Arial" panose="020B0604020202020204" pitchFamily="34" charset="0"/>
              <a:buChar char="•"/>
            </a:pPr>
            <a:r>
              <a:rPr lang="en-AU" spc="20" dirty="0">
                <a:solidFill>
                  <a:srgbClr val="F3F3F3"/>
                </a:solidFill>
                <a:latin typeface="Open Sans" panose="020B0606030504020204" pitchFamily="34" charset="0"/>
                <a:cs typeface="Times New Roman" panose="02020603050405020304" pitchFamily="18" charset="0"/>
              </a:rPr>
              <a:t>Gas and Water conservation</a:t>
            </a:r>
          </a:p>
        </p:txBody>
      </p:sp>
      <p:sp>
        <p:nvSpPr>
          <p:cNvPr id="15" name="TextBox 14"/>
          <p:cNvSpPr txBox="1"/>
          <p:nvPr/>
        </p:nvSpPr>
        <p:spPr>
          <a:xfrm>
            <a:off x="5274874" y="705689"/>
            <a:ext cx="1642252" cy="692497"/>
          </a:xfrm>
          <a:prstGeom prst="rect">
            <a:avLst/>
          </a:prstGeom>
          <a:solidFill>
            <a:schemeClr val="accent5"/>
          </a:solidFill>
        </p:spPr>
        <p:txBody>
          <a:bodyPr wrap="square" rtlCol="0">
            <a:spAutoFit/>
          </a:bodyPr>
          <a:lstStyle/>
          <a:p>
            <a:pPr>
              <a:spcAft>
                <a:spcPts val="100"/>
              </a:spcAft>
            </a:pPr>
            <a:r>
              <a:rPr lang="en-US" sz="1400" dirty="0">
                <a:solidFill>
                  <a:schemeClr val="bg1"/>
                </a:solidFill>
                <a:latin typeface="Open Sans" charset="0"/>
                <a:ea typeface="Open Sans" charset="0"/>
                <a:cs typeface="Open Sans" charset="0"/>
              </a:rPr>
              <a:t>Buddy Cloud</a:t>
            </a:r>
          </a:p>
          <a:p>
            <a:r>
              <a:rPr lang="en-US" sz="1200" dirty="0">
                <a:solidFill>
                  <a:schemeClr val="bg1">
                    <a:alpha val="70000"/>
                  </a:schemeClr>
                </a:solidFill>
                <a:latin typeface="Open Sans" charset="0"/>
                <a:ea typeface="Open Sans" charset="0"/>
                <a:cs typeface="Open Sans" charset="0"/>
              </a:rPr>
              <a:t>Collects data from Ohm Units</a:t>
            </a:r>
          </a:p>
        </p:txBody>
      </p:sp>
      <p:sp>
        <p:nvSpPr>
          <p:cNvPr id="23" name="TextBox 22"/>
          <p:cNvSpPr txBox="1"/>
          <p:nvPr/>
        </p:nvSpPr>
        <p:spPr>
          <a:xfrm>
            <a:off x="5274874" y="1541645"/>
            <a:ext cx="1642252" cy="689932"/>
          </a:xfrm>
          <a:prstGeom prst="rect">
            <a:avLst/>
          </a:prstGeom>
          <a:solidFill>
            <a:srgbClr val="179ED9"/>
          </a:solidFill>
        </p:spPr>
        <p:txBody>
          <a:bodyPr wrap="square" rtlCol="0">
            <a:spAutoFit/>
          </a:bodyPr>
          <a:lstStyle/>
          <a:p>
            <a:pPr>
              <a:spcAft>
                <a:spcPts val="100"/>
              </a:spcAft>
            </a:pPr>
            <a:r>
              <a:rPr lang="en-US" sz="1400" dirty="0">
                <a:solidFill>
                  <a:schemeClr val="bg1"/>
                </a:solidFill>
                <a:latin typeface="Open Sans" charset="0"/>
                <a:ea typeface="Open Sans" charset="0"/>
                <a:cs typeface="Open Sans" charset="0"/>
              </a:rPr>
              <a:t>Ohm Portal</a:t>
            </a:r>
          </a:p>
          <a:p>
            <a:r>
              <a:rPr lang="en-US" sz="1200" dirty="0">
                <a:solidFill>
                  <a:schemeClr val="bg1">
                    <a:alpha val="70000"/>
                  </a:schemeClr>
                </a:solidFill>
                <a:latin typeface="Open Sans" charset="0"/>
                <a:ea typeface="Open Sans" charset="0"/>
                <a:cs typeface="Open Sans" charset="0"/>
              </a:rPr>
              <a:t>Manage Ohm units and set alerts</a:t>
            </a:r>
          </a:p>
        </p:txBody>
      </p:sp>
      <p:sp>
        <p:nvSpPr>
          <p:cNvPr id="24" name="TextBox 23"/>
          <p:cNvSpPr txBox="1"/>
          <p:nvPr/>
        </p:nvSpPr>
        <p:spPr>
          <a:xfrm>
            <a:off x="5274874" y="2375036"/>
            <a:ext cx="1642252" cy="720710"/>
          </a:xfrm>
          <a:prstGeom prst="rect">
            <a:avLst/>
          </a:prstGeom>
          <a:solidFill>
            <a:srgbClr val="FFC000"/>
          </a:solidFill>
        </p:spPr>
        <p:txBody>
          <a:bodyPr wrap="square" rtlCol="0">
            <a:spAutoFit/>
          </a:bodyPr>
          <a:lstStyle/>
          <a:p>
            <a:pPr>
              <a:spcAft>
                <a:spcPts val="100"/>
              </a:spcAft>
            </a:pPr>
            <a:r>
              <a:rPr lang="en-US" sz="1400" dirty="0">
                <a:solidFill>
                  <a:schemeClr val="bg1"/>
                </a:solidFill>
                <a:latin typeface="Open Sans" charset="0"/>
                <a:ea typeface="Open Sans" charset="0"/>
                <a:cs typeface="Open Sans" charset="0"/>
              </a:rPr>
              <a:t>Ohm Distributed IO &amp; Sense</a:t>
            </a:r>
          </a:p>
          <a:p>
            <a:r>
              <a:rPr lang="en-US" sz="1200" dirty="0">
                <a:solidFill>
                  <a:schemeClr val="bg1">
                    <a:alpha val="70000"/>
                  </a:schemeClr>
                </a:solidFill>
                <a:latin typeface="Open Sans" charset="0"/>
                <a:ea typeface="Open Sans" charset="0"/>
                <a:cs typeface="Open Sans" charset="0"/>
              </a:rPr>
              <a:t>Monitoring Climate</a:t>
            </a:r>
          </a:p>
        </p:txBody>
      </p:sp>
      <p:sp>
        <p:nvSpPr>
          <p:cNvPr id="25" name="TextBox 24"/>
          <p:cNvSpPr txBox="1"/>
          <p:nvPr/>
        </p:nvSpPr>
        <p:spPr>
          <a:xfrm>
            <a:off x="5274874" y="3239205"/>
            <a:ext cx="1642252" cy="905376"/>
          </a:xfrm>
          <a:prstGeom prst="rect">
            <a:avLst/>
          </a:prstGeom>
          <a:solidFill>
            <a:srgbClr val="92D050"/>
          </a:solidFill>
        </p:spPr>
        <p:txBody>
          <a:bodyPr wrap="square" rtlCol="0">
            <a:spAutoFit/>
          </a:bodyPr>
          <a:lstStyle/>
          <a:p>
            <a:pPr>
              <a:spcAft>
                <a:spcPts val="100"/>
              </a:spcAft>
            </a:pPr>
            <a:r>
              <a:rPr lang="en-US" sz="1400" dirty="0">
                <a:solidFill>
                  <a:schemeClr val="bg1"/>
                </a:solidFill>
                <a:latin typeface="Open Sans" charset="0"/>
                <a:ea typeface="Open Sans" charset="0"/>
                <a:cs typeface="Open Sans" charset="0"/>
              </a:rPr>
              <a:t>Lobby Dashboard</a:t>
            </a:r>
          </a:p>
          <a:p>
            <a:r>
              <a:rPr lang="en-US" sz="1200" dirty="0">
                <a:solidFill>
                  <a:schemeClr val="bg1">
                    <a:alpha val="70000"/>
                  </a:schemeClr>
                </a:solidFill>
                <a:latin typeface="Open Sans" charset="0"/>
                <a:ea typeface="Open Sans" charset="0"/>
                <a:cs typeface="Open Sans" charset="0"/>
              </a:rPr>
              <a:t>Occupant facing experience</a:t>
            </a:r>
          </a:p>
        </p:txBody>
      </p:sp>
      <p:sp>
        <p:nvSpPr>
          <p:cNvPr id="26" name="TextBox 25"/>
          <p:cNvSpPr txBox="1"/>
          <p:nvPr/>
        </p:nvSpPr>
        <p:spPr>
          <a:xfrm>
            <a:off x="5274874" y="5494045"/>
            <a:ext cx="1642252" cy="677108"/>
          </a:xfrm>
          <a:prstGeom prst="rect">
            <a:avLst/>
          </a:prstGeom>
          <a:solidFill>
            <a:srgbClr val="ED1C24"/>
          </a:solidFill>
        </p:spPr>
        <p:txBody>
          <a:bodyPr wrap="square" rtlCol="0">
            <a:spAutoFit/>
          </a:bodyPr>
          <a:lstStyle/>
          <a:p>
            <a:pPr>
              <a:spcAft>
                <a:spcPts val="100"/>
              </a:spcAft>
            </a:pPr>
            <a:r>
              <a:rPr lang="en-US" sz="1400" dirty="0">
                <a:solidFill>
                  <a:schemeClr val="bg1"/>
                </a:solidFill>
                <a:latin typeface="Open Sans" charset="0"/>
                <a:ea typeface="Open Sans" charset="0"/>
                <a:cs typeface="Open Sans" charset="0"/>
              </a:rPr>
              <a:t>Distributed IO</a:t>
            </a:r>
            <a:br>
              <a:rPr lang="en-US" sz="1400" dirty="0">
                <a:solidFill>
                  <a:schemeClr val="bg1"/>
                </a:solidFill>
                <a:latin typeface="Open Sans" charset="0"/>
                <a:ea typeface="Open Sans" charset="0"/>
                <a:cs typeface="Open Sans" charset="0"/>
              </a:rPr>
            </a:br>
            <a:r>
              <a:rPr lang="en-US" sz="1200" dirty="0">
                <a:solidFill>
                  <a:schemeClr val="bg1">
                    <a:alpha val="70000"/>
                  </a:schemeClr>
                </a:solidFill>
                <a:latin typeface="Open Sans" charset="0"/>
                <a:ea typeface="Open Sans" charset="0"/>
                <a:cs typeface="Open Sans" charset="0"/>
              </a:rPr>
              <a:t>Monitoring Gas and Water consumption</a:t>
            </a:r>
          </a:p>
        </p:txBody>
      </p:sp>
      <p:sp>
        <p:nvSpPr>
          <p:cNvPr id="27" name="TextBox 26"/>
          <p:cNvSpPr txBox="1"/>
          <p:nvPr/>
        </p:nvSpPr>
        <p:spPr>
          <a:xfrm>
            <a:off x="5274874" y="4289681"/>
            <a:ext cx="1642252" cy="1059264"/>
          </a:xfrm>
          <a:prstGeom prst="rect">
            <a:avLst/>
          </a:prstGeom>
          <a:solidFill>
            <a:srgbClr val="EC008C"/>
          </a:solidFill>
        </p:spPr>
        <p:txBody>
          <a:bodyPr wrap="square" rtlCol="0">
            <a:spAutoFit/>
          </a:bodyPr>
          <a:lstStyle/>
          <a:p>
            <a:pPr>
              <a:spcAft>
                <a:spcPts val="100"/>
              </a:spcAft>
            </a:pPr>
            <a:r>
              <a:rPr lang="en-US" sz="1400" dirty="0">
                <a:solidFill>
                  <a:schemeClr val="bg1"/>
                </a:solidFill>
                <a:latin typeface="Open Sans" charset="0"/>
                <a:ea typeface="Open Sans" charset="0"/>
                <a:cs typeface="Open Sans" charset="0"/>
              </a:rPr>
              <a:t>Buddy Ohm</a:t>
            </a:r>
          </a:p>
          <a:p>
            <a:r>
              <a:rPr lang="en-US" sz="1200" dirty="0">
                <a:solidFill>
                  <a:schemeClr val="bg1">
                    <a:alpha val="70000"/>
                  </a:schemeClr>
                </a:solidFill>
                <a:latin typeface="Open Sans" charset="0"/>
                <a:ea typeface="Open Sans" charset="0"/>
                <a:cs typeface="Open Sans" charset="0"/>
              </a:rPr>
              <a:t>Monitoring Electricity while integrating with BMS</a:t>
            </a:r>
          </a:p>
        </p:txBody>
      </p:sp>
      <p:cxnSp>
        <p:nvCxnSpPr>
          <p:cNvPr id="28" name="Straight Arrow Connector 27"/>
          <p:cNvCxnSpPr>
            <a:stCxn id="15" idx="3"/>
          </p:cNvCxnSpPr>
          <p:nvPr/>
        </p:nvCxnSpPr>
        <p:spPr>
          <a:xfrm flipV="1">
            <a:off x="6917126" y="395416"/>
            <a:ext cx="1828800" cy="656522"/>
          </a:xfrm>
          <a:prstGeom prst="straightConnector1">
            <a:avLst/>
          </a:prstGeom>
          <a:ln w="12700">
            <a:solidFill>
              <a:srgbClr val="EC008C"/>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23" idx="3"/>
          </p:cNvCxnSpPr>
          <p:nvPr/>
        </p:nvCxnSpPr>
        <p:spPr>
          <a:xfrm>
            <a:off x="6917126" y="1886611"/>
            <a:ext cx="1145658" cy="214038"/>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24" idx="3"/>
          </p:cNvCxnSpPr>
          <p:nvPr/>
        </p:nvCxnSpPr>
        <p:spPr>
          <a:xfrm>
            <a:off x="6917126" y="2735391"/>
            <a:ext cx="3617009" cy="1614187"/>
          </a:xfrm>
          <a:prstGeom prst="straightConnector1">
            <a:avLst/>
          </a:prstGeom>
          <a:ln w="12700">
            <a:solidFill>
              <a:srgbClr val="FFCB05"/>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25" idx="3"/>
          </p:cNvCxnSpPr>
          <p:nvPr/>
        </p:nvCxnSpPr>
        <p:spPr>
          <a:xfrm>
            <a:off x="6917126" y="3691893"/>
            <a:ext cx="2702609" cy="1201383"/>
          </a:xfrm>
          <a:prstGeom prst="straightConnector1">
            <a:avLst/>
          </a:prstGeom>
          <a:ln w="12700">
            <a:solidFill>
              <a:srgbClr val="72BF44"/>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26" idx="3"/>
          </p:cNvCxnSpPr>
          <p:nvPr/>
        </p:nvCxnSpPr>
        <p:spPr>
          <a:xfrm>
            <a:off x="6917126" y="5832599"/>
            <a:ext cx="1565788" cy="351378"/>
          </a:xfrm>
          <a:prstGeom prst="straightConnector1">
            <a:avLst/>
          </a:prstGeom>
          <a:ln w="12700">
            <a:solidFill>
              <a:srgbClr val="ED1C24"/>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27" idx="3"/>
          </p:cNvCxnSpPr>
          <p:nvPr/>
        </p:nvCxnSpPr>
        <p:spPr>
          <a:xfrm>
            <a:off x="6917126" y="4819313"/>
            <a:ext cx="2955923" cy="957471"/>
          </a:xfrm>
          <a:prstGeom prst="straightConnector1">
            <a:avLst/>
          </a:prstGeom>
          <a:ln w="12700">
            <a:solidFill>
              <a:srgbClr val="EC008C"/>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2740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l="20131" t="8751" r="17973" b="6209"/>
          <a:stretch/>
        </p:blipFill>
        <p:spPr>
          <a:xfrm>
            <a:off x="6096000" y="0"/>
            <a:ext cx="6096000" cy="6858000"/>
          </a:xfrm>
          <a:prstGeom prst="rect">
            <a:avLst/>
          </a:prstGeom>
        </p:spPr>
      </p:pic>
      <p:sp>
        <p:nvSpPr>
          <p:cNvPr id="5" name="Text Placeholder 4"/>
          <p:cNvSpPr>
            <a:spLocks noGrp="1"/>
          </p:cNvSpPr>
          <p:nvPr>
            <p:ph type="body" sz="quarter" idx="17"/>
          </p:nvPr>
        </p:nvSpPr>
        <p:spPr>
          <a:xfrm>
            <a:off x="609600" y="577368"/>
            <a:ext cx="4572000" cy="1261884"/>
          </a:xfrm>
        </p:spPr>
        <p:txBody>
          <a:bodyPr/>
          <a:lstStyle/>
          <a:p>
            <a:r>
              <a:rPr lang="en-AU" sz="2400" b="1" dirty="0"/>
              <a:t>Building &amp; Facility Owners and Managers/Service Providers</a:t>
            </a:r>
            <a:endParaRPr lang="en-US" sz="2400" b="1" dirty="0"/>
          </a:p>
        </p:txBody>
      </p:sp>
      <p:sp>
        <p:nvSpPr>
          <p:cNvPr id="6" name="Rectangle 5"/>
          <p:cNvSpPr/>
          <p:nvPr/>
        </p:nvSpPr>
        <p:spPr>
          <a:xfrm>
            <a:off x="609601" y="2029462"/>
            <a:ext cx="3657600" cy="3256276"/>
          </a:xfrm>
          <a:prstGeom prst="rect">
            <a:avLst/>
          </a:prstGeom>
        </p:spPr>
        <p:txBody>
          <a:bodyPr wrap="square">
            <a:spAutoFit/>
          </a:bodyPr>
          <a:lstStyle/>
          <a:p>
            <a:pPr marL="285750" indent="-285750">
              <a:lnSpc>
                <a:spcPct val="115000"/>
              </a:lnSpc>
              <a:spcAft>
                <a:spcPts val="1200"/>
              </a:spcAft>
              <a:buFont typeface="Arial" panose="020B0604020202020204" pitchFamily="34" charset="0"/>
              <a:buChar char="•"/>
            </a:pPr>
            <a:r>
              <a:rPr lang="en-AU" spc="20" dirty="0">
                <a:solidFill>
                  <a:srgbClr val="F3F3F3"/>
                </a:solidFill>
                <a:latin typeface="Open Sans" panose="020B0606030504020204" pitchFamily="34" charset="0"/>
                <a:ea typeface="Calibri" panose="020F0502020204030204" pitchFamily="34" charset="0"/>
                <a:cs typeface="Times New Roman" panose="02020603050405020304" pitchFamily="18" charset="0"/>
              </a:rPr>
              <a:t>Build on top of a single property installation</a:t>
            </a:r>
          </a:p>
          <a:p>
            <a:pPr marL="285750" indent="-285750">
              <a:lnSpc>
                <a:spcPct val="115000"/>
              </a:lnSpc>
              <a:spcAft>
                <a:spcPts val="1200"/>
              </a:spcAft>
              <a:buFont typeface="Arial" panose="020B0604020202020204" pitchFamily="34" charset="0"/>
              <a:buChar char="•"/>
            </a:pPr>
            <a:r>
              <a:rPr lang="en-AU" spc="20" dirty="0">
                <a:solidFill>
                  <a:srgbClr val="F3F3F3"/>
                </a:solidFill>
                <a:latin typeface="Open Sans" panose="020B0606030504020204" pitchFamily="34" charset="0"/>
                <a:ea typeface="Calibri" panose="020F0502020204030204" pitchFamily="34" charset="0"/>
                <a:cs typeface="Times New Roman" panose="02020603050405020304" pitchFamily="18" charset="0"/>
              </a:rPr>
              <a:t>Portfolio performance management</a:t>
            </a:r>
            <a:endParaRPr lang="en-AU" sz="2400" spc="20" dirty="0">
              <a:solidFill>
                <a:srgbClr val="F3F3F3"/>
              </a:solidFill>
              <a:latin typeface="Open Sans" panose="020B0606030504020204" pitchFamily="34" charset="0"/>
              <a:ea typeface="Calibri" panose="020F0502020204030204" pitchFamily="34" charset="0"/>
              <a:cs typeface="Times New Roman" panose="02020603050405020304" pitchFamily="18" charset="0"/>
            </a:endParaRPr>
          </a:p>
          <a:p>
            <a:pPr marL="285750" indent="-285750">
              <a:lnSpc>
                <a:spcPct val="115000"/>
              </a:lnSpc>
              <a:spcAft>
                <a:spcPts val="1200"/>
              </a:spcAft>
              <a:buFont typeface="Arial" panose="020B0604020202020204" pitchFamily="34" charset="0"/>
              <a:buChar char="•"/>
            </a:pPr>
            <a:r>
              <a:rPr lang="en-AU" spc="20" dirty="0">
                <a:solidFill>
                  <a:srgbClr val="F3F3F3"/>
                </a:solidFill>
                <a:latin typeface="Open Sans" panose="020B0606030504020204" pitchFamily="34" charset="0"/>
                <a:ea typeface="Calibri" panose="020F0502020204030204" pitchFamily="34" charset="0"/>
                <a:cs typeface="Times New Roman" panose="02020603050405020304" pitchFamily="18" charset="0"/>
              </a:rPr>
              <a:t>Troubleshooting of areas or specific plant or equipment</a:t>
            </a:r>
          </a:p>
          <a:p>
            <a:pPr marL="285750" indent="-285750">
              <a:lnSpc>
                <a:spcPct val="115000"/>
              </a:lnSpc>
              <a:spcAft>
                <a:spcPts val="1200"/>
              </a:spcAft>
              <a:buFont typeface="Arial" panose="020B0604020202020204" pitchFamily="34" charset="0"/>
              <a:buChar char="•"/>
            </a:pPr>
            <a:r>
              <a:rPr lang="en-AU" spc="20" dirty="0">
                <a:solidFill>
                  <a:srgbClr val="F3F3F3"/>
                </a:solidFill>
                <a:latin typeface="Open Sans" panose="020B0606030504020204" pitchFamily="34" charset="0"/>
                <a:cs typeface="Times New Roman" panose="02020603050405020304" pitchFamily="18" charset="0"/>
              </a:rPr>
              <a:t>Proactive maintenance</a:t>
            </a:r>
          </a:p>
          <a:p>
            <a:pPr marL="285750" indent="-285750">
              <a:lnSpc>
                <a:spcPct val="115000"/>
              </a:lnSpc>
              <a:spcAft>
                <a:spcPts val="1200"/>
              </a:spcAft>
              <a:buFont typeface="Arial" panose="020B0604020202020204" pitchFamily="34" charset="0"/>
              <a:buChar char="•"/>
            </a:pPr>
            <a:r>
              <a:rPr lang="en-AU" spc="20" dirty="0">
                <a:solidFill>
                  <a:srgbClr val="F3F3F3"/>
                </a:solidFill>
                <a:latin typeface="Open Sans" panose="020B0606030504020204" pitchFamily="34" charset="0"/>
                <a:cs typeface="Times New Roman" panose="02020603050405020304" pitchFamily="18" charset="0"/>
              </a:rPr>
              <a:t>Targeted building upgrades</a:t>
            </a:r>
            <a:endParaRPr lang="en-AU" dirty="0">
              <a:solidFill>
                <a:srgbClr val="F3F3F3"/>
              </a:solidFill>
            </a:endParaRPr>
          </a:p>
        </p:txBody>
      </p:sp>
      <p:sp>
        <p:nvSpPr>
          <p:cNvPr id="7" name="TextBox 6"/>
          <p:cNvSpPr txBox="1"/>
          <p:nvPr/>
        </p:nvSpPr>
        <p:spPr>
          <a:xfrm>
            <a:off x="5181600" y="2743200"/>
            <a:ext cx="1855825" cy="689932"/>
          </a:xfrm>
          <a:prstGeom prst="rect">
            <a:avLst/>
          </a:prstGeom>
          <a:solidFill>
            <a:srgbClr val="EC008C"/>
          </a:solidFill>
        </p:spPr>
        <p:txBody>
          <a:bodyPr wrap="square" rtlCol="0">
            <a:spAutoFit/>
          </a:bodyPr>
          <a:lstStyle/>
          <a:p>
            <a:pPr>
              <a:spcAft>
                <a:spcPts val="100"/>
              </a:spcAft>
            </a:pPr>
            <a:r>
              <a:rPr lang="en-US" sz="1400" dirty="0">
                <a:solidFill>
                  <a:schemeClr val="bg1"/>
                </a:solidFill>
                <a:latin typeface="Open Sans" charset="0"/>
                <a:ea typeface="Open Sans" charset="0"/>
                <a:cs typeface="Open Sans" charset="0"/>
              </a:rPr>
              <a:t>Buddy Ohm</a:t>
            </a:r>
          </a:p>
          <a:p>
            <a:r>
              <a:rPr lang="en-US" sz="1200" dirty="0">
                <a:solidFill>
                  <a:schemeClr val="bg1">
                    <a:alpha val="70000"/>
                  </a:schemeClr>
                </a:solidFill>
                <a:latin typeface="Open Sans" charset="0"/>
                <a:ea typeface="Open Sans" charset="0"/>
                <a:cs typeface="Open Sans" charset="0"/>
              </a:rPr>
              <a:t>Real-time monitoring of your properties</a:t>
            </a:r>
          </a:p>
        </p:txBody>
      </p:sp>
    </p:spTree>
    <p:extLst>
      <p:ext uri="{BB962C8B-B14F-4D97-AF65-F5344CB8AC3E}">
        <p14:creationId xmlns:p14="http://schemas.microsoft.com/office/powerpoint/2010/main" val="2758196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7"/>
          </p:nvPr>
        </p:nvSpPr>
        <p:spPr>
          <a:xfrm>
            <a:off x="609600" y="4890566"/>
            <a:ext cx="10972800" cy="543739"/>
          </a:xfrm>
        </p:spPr>
        <p:txBody>
          <a:bodyPr/>
          <a:lstStyle/>
          <a:p>
            <a:pPr algn="ctr"/>
            <a:r>
              <a:rPr lang="en-AU" sz="2400" b="1" dirty="0"/>
              <a:t>Building Tenants</a:t>
            </a:r>
            <a:endParaRPr lang="en-US" sz="2400" b="1" dirty="0"/>
          </a:p>
        </p:txBody>
      </p:sp>
      <p:sp>
        <p:nvSpPr>
          <p:cNvPr id="3" name="Rectangle 2"/>
          <p:cNvSpPr/>
          <p:nvPr/>
        </p:nvSpPr>
        <p:spPr>
          <a:xfrm>
            <a:off x="609600" y="5411037"/>
            <a:ext cx="10972800" cy="517065"/>
          </a:xfrm>
          <a:prstGeom prst="rect">
            <a:avLst/>
          </a:prstGeom>
        </p:spPr>
        <p:txBody>
          <a:bodyPr wrap="square">
            <a:spAutoFit/>
          </a:bodyPr>
          <a:lstStyle/>
          <a:p>
            <a:pPr algn="ctr">
              <a:lnSpc>
                <a:spcPct val="115000"/>
              </a:lnSpc>
              <a:spcAft>
                <a:spcPts val="1200"/>
              </a:spcAft>
            </a:pPr>
            <a:r>
              <a:rPr lang="en-AU" spc="20" dirty="0">
                <a:solidFill>
                  <a:srgbClr val="F3F3F3"/>
                </a:solidFill>
                <a:latin typeface="Open Sans" panose="020B0606030504020204" pitchFamily="34" charset="0"/>
                <a:ea typeface="Calibri" panose="020F0502020204030204" pitchFamily="34" charset="0"/>
                <a:cs typeface="Times New Roman" panose="02020603050405020304" pitchFamily="18" charset="0"/>
              </a:rPr>
              <a:t>Improve </a:t>
            </a:r>
            <a:r>
              <a:rPr lang="en-AU" spc="20">
                <a:solidFill>
                  <a:srgbClr val="F3F3F3"/>
                </a:solidFill>
                <a:latin typeface="Open Sans" panose="020B0606030504020204" pitchFamily="34" charset="0"/>
                <a:ea typeface="Calibri" panose="020F0502020204030204" pitchFamily="34" charset="0"/>
                <a:cs typeface="Times New Roman" panose="02020603050405020304" pitchFamily="18" charset="0"/>
              </a:rPr>
              <a:t>tenancy comfort</a:t>
            </a:r>
            <a:r>
              <a:rPr lang="en-AU" sz="2400" spc="20">
                <a:solidFill>
                  <a:srgbClr val="F3F3F3"/>
                </a:solidFill>
                <a:latin typeface="Open Sans" panose="020B0606030504020204" pitchFamily="34" charset="0"/>
                <a:ea typeface="Calibri" panose="020F0502020204030204" pitchFamily="34" charset="0"/>
                <a:cs typeface="Times New Roman" panose="02020603050405020304" pitchFamily="18" charset="0"/>
              </a:rPr>
              <a:t> • </a:t>
            </a:r>
            <a:r>
              <a:rPr lang="en-AU" spc="20">
                <a:solidFill>
                  <a:srgbClr val="F3F3F3"/>
                </a:solidFill>
                <a:latin typeface="Open Sans" panose="020B0606030504020204" pitchFamily="34" charset="0"/>
                <a:ea typeface="Calibri" panose="020F0502020204030204" pitchFamily="34" charset="0"/>
                <a:cs typeface="Times New Roman" panose="02020603050405020304" pitchFamily="18" charset="0"/>
              </a:rPr>
              <a:t>Utility bill validation</a:t>
            </a:r>
            <a:r>
              <a:rPr lang="en-AU" sz="2400" spc="20">
                <a:solidFill>
                  <a:srgbClr val="F3F3F3"/>
                </a:solidFill>
                <a:latin typeface="Open Sans" panose="020B0606030504020204" pitchFamily="34" charset="0"/>
                <a:ea typeface="Calibri" panose="020F0502020204030204" pitchFamily="34" charset="0"/>
                <a:cs typeface="Times New Roman" panose="02020603050405020304" pitchFamily="18" charset="0"/>
              </a:rPr>
              <a:t> • </a:t>
            </a:r>
            <a:r>
              <a:rPr lang="en-AU" spc="20">
                <a:solidFill>
                  <a:srgbClr val="F3F3F3"/>
                </a:solidFill>
                <a:latin typeface="Open Sans" panose="020B0606030504020204" pitchFamily="34" charset="0"/>
                <a:cs typeface="Times New Roman" panose="02020603050405020304" pitchFamily="18" charset="0"/>
              </a:rPr>
              <a:t>Visibility </a:t>
            </a:r>
            <a:r>
              <a:rPr lang="en-AU" spc="20" dirty="0">
                <a:solidFill>
                  <a:srgbClr val="F3F3F3"/>
                </a:solidFill>
                <a:latin typeface="Open Sans" panose="020B0606030504020204" pitchFamily="34" charset="0"/>
                <a:cs typeface="Times New Roman" panose="02020603050405020304" pitchFamily="18" charset="0"/>
              </a:rPr>
              <a:t>of space use </a:t>
            </a:r>
            <a:endParaRPr lang="en-AU" dirty="0">
              <a:solidFill>
                <a:srgbClr val="F3F3F3"/>
              </a:solidFill>
            </a:endParaRPr>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8413" y="0"/>
            <a:ext cx="12363049" cy="4040737"/>
          </a:xfrm>
          <a:prstGeom prst="rect">
            <a:avLst/>
          </a:prstGeom>
        </p:spPr>
      </p:pic>
      <p:sp>
        <p:nvSpPr>
          <p:cNvPr id="9" name="TextBox 8"/>
          <p:cNvSpPr txBox="1"/>
          <p:nvPr/>
        </p:nvSpPr>
        <p:spPr>
          <a:xfrm>
            <a:off x="609600" y="3886200"/>
            <a:ext cx="1642252" cy="505267"/>
          </a:xfrm>
          <a:prstGeom prst="rect">
            <a:avLst/>
          </a:prstGeom>
          <a:solidFill>
            <a:srgbClr val="72BF44"/>
          </a:solidFill>
        </p:spPr>
        <p:txBody>
          <a:bodyPr wrap="square" rtlCol="0">
            <a:spAutoFit/>
          </a:bodyPr>
          <a:lstStyle/>
          <a:p>
            <a:pPr>
              <a:spcAft>
                <a:spcPts val="100"/>
              </a:spcAft>
            </a:pPr>
            <a:r>
              <a:rPr lang="en-US" sz="1400" dirty="0">
                <a:solidFill>
                  <a:schemeClr val="bg1"/>
                </a:solidFill>
                <a:latin typeface="Open Sans" charset="0"/>
                <a:ea typeface="Open Sans" charset="0"/>
                <a:cs typeface="Open Sans" charset="0"/>
              </a:rPr>
              <a:t>Ohm Sense</a:t>
            </a:r>
          </a:p>
          <a:p>
            <a:r>
              <a:rPr lang="en-US" sz="1200" dirty="0">
                <a:solidFill>
                  <a:schemeClr val="bg1">
                    <a:alpha val="70000"/>
                  </a:schemeClr>
                </a:solidFill>
                <a:latin typeface="Open Sans" charset="0"/>
                <a:ea typeface="Open Sans" charset="0"/>
                <a:cs typeface="Open Sans" charset="0"/>
              </a:rPr>
              <a:t>Monitoring Climate</a:t>
            </a:r>
          </a:p>
        </p:txBody>
      </p:sp>
      <p:sp>
        <p:nvSpPr>
          <p:cNvPr id="10" name="TextBox 9"/>
          <p:cNvSpPr txBox="1"/>
          <p:nvPr/>
        </p:nvSpPr>
        <p:spPr>
          <a:xfrm>
            <a:off x="3025904" y="3886200"/>
            <a:ext cx="2155695" cy="689932"/>
          </a:xfrm>
          <a:prstGeom prst="rect">
            <a:avLst/>
          </a:prstGeom>
          <a:solidFill>
            <a:srgbClr val="ED1C24"/>
          </a:solidFill>
        </p:spPr>
        <p:txBody>
          <a:bodyPr wrap="square" rtlCol="0">
            <a:spAutoFit/>
          </a:bodyPr>
          <a:lstStyle/>
          <a:p>
            <a:pPr>
              <a:spcAft>
                <a:spcPts val="100"/>
              </a:spcAft>
            </a:pPr>
            <a:r>
              <a:rPr lang="en-US" sz="1400" dirty="0">
                <a:solidFill>
                  <a:schemeClr val="bg1"/>
                </a:solidFill>
                <a:latin typeface="Open Sans" charset="0"/>
                <a:ea typeface="Open Sans" charset="0"/>
                <a:cs typeface="Open Sans" charset="0"/>
              </a:rPr>
              <a:t>Ohm Link</a:t>
            </a:r>
            <a:br>
              <a:rPr lang="en-US" sz="1400" dirty="0">
                <a:solidFill>
                  <a:schemeClr val="bg1"/>
                </a:solidFill>
                <a:latin typeface="Open Sans" charset="0"/>
                <a:ea typeface="Open Sans" charset="0"/>
                <a:cs typeface="Open Sans" charset="0"/>
              </a:rPr>
            </a:br>
            <a:r>
              <a:rPr lang="en-US" sz="1200" dirty="0">
                <a:solidFill>
                  <a:schemeClr val="bg1">
                    <a:alpha val="70000"/>
                  </a:schemeClr>
                </a:solidFill>
                <a:latin typeface="Open Sans" charset="0"/>
                <a:ea typeface="Open Sans" charset="0"/>
                <a:cs typeface="Open Sans" charset="0"/>
              </a:rPr>
              <a:t>Monitoring HVAC, Water and Gas consumption</a:t>
            </a:r>
          </a:p>
        </p:txBody>
      </p:sp>
      <p:sp>
        <p:nvSpPr>
          <p:cNvPr id="11" name="TextBox 10"/>
          <p:cNvSpPr txBox="1"/>
          <p:nvPr/>
        </p:nvSpPr>
        <p:spPr>
          <a:xfrm>
            <a:off x="7010400" y="3895005"/>
            <a:ext cx="2187844" cy="689932"/>
          </a:xfrm>
          <a:prstGeom prst="rect">
            <a:avLst/>
          </a:prstGeom>
          <a:solidFill>
            <a:srgbClr val="EC008C"/>
          </a:solidFill>
        </p:spPr>
        <p:txBody>
          <a:bodyPr wrap="square" rtlCol="0">
            <a:spAutoFit/>
          </a:bodyPr>
          <a:lstStyle/>
          <a:p>
            <a:pPr>
              <a:spcAft>
                <a:spcPts val="100"/>
              </a:spcAft>
            </a:pPr>
            <a:r>
              <a:rPr lang="en-US" sz="1400" dirty="0">
                <a:solidFill>
                  <a:schemeClr val="bg1"/>
                </a:solidFill>
                <a:latin typeface="Open Sans" charset="0"/>
                <a:ea typeface="Open Sans" charset="0"/>
                <a:cs typeface="Open Sans" charset="0"/>
              </a:rPr>
              <a:t>Buddy Ohm</a:t>
            </a:r>
          </a:p>
          <a:p>
            <a:r>
              <a:rPr lang="en-US" sz="1200" dirty="0">
                <a:solidFill>
                  <a:schemeClr val="bg1">
                    <a:alpha val="70000"/>
                  </a:schemeClr>
                </a:solidFill>
                <a:latin typeface="Open Sans" charset="0"/>
                <a:ea typeface="Open Sans" charset="0"/>
                <a:cs typeface="Open Sans" charset="0"/>
              </a:rPr>
              <a:t>Monitoring Electricity while integrating with BMS</a:t>
            </a:r>
          </a:p>
        </p:txBody>
      </p:sp>
      <p:cxnSp>
        <p:nvCxnSpPr>
          <p:cNvPr id="16" name="Straight Arrow Connector 15"/>
          <p:cNvCxnSpPr>
            <a:stCxn id="11" idx="0"/>
          </p:cNvCxnSpPr>
          <p:nvPr/>
        </p:nvCxnSpPr>
        <p:spPr>
          <a:xfrm flipH="1" flipV="1">
            <a:off x="7454685" y="2665708"/>
            <a:ext cx="649637" cy="1229297"/>
          </a:xfrm>
          <a:prstGeom prst="straightConnector1">
            <a:avLst/>
          </a:prstGeom>
          <a:ln w="12700">
            <a:solidFill>
              <a:srgbClr val="EC008C"/>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9" idx="0"/>
          </p:cNvCxnSpPr>
          <p:nvPr/>
        </p:nvCxnSpPr>
        <p:spPr>
          <a:xfrm flipH="1" flipV="1">
            <a:off x="609600" y="1600200"/>
            <a:ext cx="821126" cy="2286000"/>
          </a:xfrm>
          <a:prstGeom prst="straightConnector1">
            <a:avLst/>
          </a:prstGeom>
          <a:ln w="12700">
            <a:solidFill>
              <a:srgbClr val="72BF44"/>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0" idx="0"/>
          </p:cNvCxnSpPr>
          <p:nvPr/>
        </p:nvCxnSpPr>
        <p:spPr>
          <a:xfrm flipH="1" flipV="1">
            <a:off x="3890075" y="2572719"/>
            <a:ext cx="213677" cy="131348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9940148" y="3895005"/>
            <a:ext cx="1642252" cy="505267"/>
          </a:xfrm>
          <a:prstGeom prst="rect">
            <a:avLst/>
          </a:prstGeom>
          <a:solidFill>
            <a:srgbClr val="72BF44"/>
          </a:solidFill>
        </p:spPr>
        <p:txBody>
          <a:bodyPr wrap="square" rtlCol="0">
            <a:spAutoFit/>
          </a:bodyPr>
          <a:lstStyle/>
          <a:p>
            <a:pPr>
              <a:spcAft>
                <a:spcPts val="100"/>
              </a:spcAft>
            </a:pPr>
            <a:r>
              <a:rPr lang="en-US" sz="1400" dirty="0">
                <a:solidFill>
                  <a:schemeClr val="bg1"/>
                </a:solidFill>
                <a:latin typeface="Open Sans" charset="0"/>
                <a:ea typeface="Open Sans" charset="0"/>
                <a:cs typeface="Open Sans" charset="0"/>
              </a:rPr>
              <a:t>Ohm Sense</a:t>
            </a:r>
          </a:p>
          <a:p>
            <a:r>
              <a:rPr lang="en-US" sz="1200" dirty="0">
                <a:solidFill>
                  <a:schemeClr val="bg1">
                    <a:alpha val="70000"/>
                  </a:schemeClr>
                </a:solidFill>
                <a:latin typeface="Open Sans" charset="0"/>
                <a:ea typeface="Open Sans" charset="0"/>
                <a:cs typeface="Open Sans" charset="0"/>
              </a:rPr>
              <a:t>Monitoring Climate</a:t>
            </a:r>
          </a:p>
        </p:txBody>
      </p:sp>
      <p:cxnSp>
        <p:nvCxnSpPr>
          <p:cNvPr id="22" name="Straight Arrow Connector 21"/>
          <p:cNvCxnSpPr/>
          <p:nvPr/>
        </p:nvCxnSpPr>
        <p:spPr>
          <a:xfrm flipV="1">
            <a:off x="10761274" y="1526583"/>
            <a:ext cx="738468" cy="2359618"/>
          </a:xfrm>
          <a:prstGeom prst="straightConnector1">
            <a:avLst/>
          </a:prstGeom>
          <a:ln w="12700">
            <a:solidFill>
              <a:srgbClr val="72BF4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5614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609600" y="705678"/>
            <a:ext cx="4572000" cy="498598"/>
          </a:xfrm>
        </p:spPr>
        <p:txBody>
          <a:bodyPr/>
          <a:lstStyle/>
          <a:p>
            <a:r>
              <a:rPr lang="en-US" dirty="0"/>
              <a:t>Process</a:t>
            </a:r>
          </a:p>
        </p:txBody>
      </p:sp>
      <p:sp>
        <p:nvSpPr>
          <p:cNvPr id="11" name="Text Placeholder 14"/>
          <p:cNvSpPr>
            <a:spLocks noGrp="1"/>
          </p:cNvSpPr>
          <p:nvPr>
            <p:ph type="body" sz="quarter" idx="17" hasCustomPrompt="1"/>
          </p:nvPr>
        </p:nvSpPr>
        <p:spPr>
          <a:xfrm>
            <a:off x="609600" y="1371600"/>
            <a:ext cx="4572000" cy="2308965"/>
          </a:xfrm>
        </p:spPr>
        <p:txBody>
          <a:bodyPr wrap="square" lIns="0" tIns="91440" rIns="0" bIns="91440">
            <a:spAutoFit/>
          </a:bodyPr>
          <a:lstStyle>
            <a:lvl1pPr marL="0" indent="0">
              <a:lnSpc>
                <a:spcPts val="2800"/>
              </a:lnSpc>
              <a:buNone/>
              <a:defRPr lang="en-US" sz="1800" b="0" kern="1200" smtClean="0">
                <a:solidFill>
                  <a:schemeClr val="accent3"/>
                </a:solidFill>
                <a:latin typeface="Open Sans" charset="0"/>
                <a:ea typeface="Open Sans" charset="0"/>
                <a:cs typeface="Open Sans" charset="0"/>
              </a:defRPr>
            </a:lvl1pPr>
            <a:lvl2pPr marL="457200" indent="0">
              <a:buNone/>
              <a:defRPr lang="en-US" sz="1800" b="0" kern="1200" smtClean="0">
                <a:solidFill>
                  <a:schemeClr val="accent3"/>
                </a:solidFill>
                <a:latin typeface="Open Sans" charset="0"/>
                <a:ea typeface="Open Sans" charset="0"/>
                <a:cs typeface="Open Sans" charset="0"/>
              </a:defRPr>
            </a:lvl2pPr>
            <a:lvl3pPr marL="914400" indent="0">
              <a:buNone/>
              <a:defRPr lang="en-US" sz="1800" b="0" kern="1200" smtClean="0">
                <a:solidFill>
                  <a:schemeClr val="accent3"/>
                </a:solidFill>
                <a:latin typeface="Open Sans" charset="0"/>
                <a:ea typeface="Open Sans" charset="0"/>
                <a:cs typeface="Open Sans" charset="0"/>
              </a:defRPr>
            </a:lvl3pPr>
            <a:lvl4pPr marL="1371600" indent="0">
              <a:buNone/>
              <a:defRPr lang="en-US" sz="1800" b="0" kern="1200" smtClean="0">
                <a:solidFill>
                  <a:schemeClr val="accent3"/>
                </a:solidFill>
                <a:latin typeface="Open Sans" charset="0"/>
                <a:ea typeface="Open Sans" charset="0"/>
                <a:cs typeface="Open Sans" charset="0"/>
              </a:defRPr>
            </a:lvl4pPr>
            <a:lvl5pPr marL="1828800" indent="0">
              <a:buNone/>
              <a:defRPr lang="en-US" sz="1800" b="0" kern="1200">
                <a:solidFill>
                  <a:schemeClr val="accent3"/>
                </a:solidFill>
                <a:latin typeface="Open Sans" charset="0"/>
                <a:ea typeface="Open Sans" charset="0"/>
                <a:cs typeface="Open Sans" charset="0"/>
              </a:defRPr>
            </a:lvl5pPr>
          </a:lstStyle>
          <a:p>
            <a:pPr lvl="0">
              <a:spcAft>
                <a:spcPts val="600"/>
              </a:spcAft>
            </a:pPr>
            <a:r>
              <a:rPr lang="en-US" dirty="0"/>
              <a:t>Through the miracle of modern technology, comprehensive and granular monitoring of building systems now takes weeks instead of months; doesn’t require big capex investment; and delivers immediate insight in real time.</a:t>
            </a:r>
          </a:p>
        </p:txBody>
      </p:sp>
      <p:graphicFrame>
        <p:nvGraphicFramePr>
          <p:cNvPr id="5" name="Diagram 4">
            <a:extLst>
              <a:ext uri="{FF2B5EF4-FFF2-40B4-BE49-F238E27FC236}">
                <a16:creationId xmlns:a16="http://schemas.microsoft.com/office/drawing/2014/main" id="{91A9BF83-D233-4D11-9A90-16B4B52064E6}"/>
              </a:ext>
            </a:extLst>
          </p:cNvPr>
          <p:cNvGraphicFramePr/>
          <p:nvPr>
            <p:extLst>
              <p:ext uri="{D42A27DB-BD31-4B8C-83A1-F6EECF244321}">
                <p14:modId xmlns:p14="http://schemas.microsoft.com/office/powerpoint/2010/main" val="3229377113"/>
              </p:ext>
            </p:extLst>
          </p:nvPr>
        </p:nvGraphicFramePr>
        <p:xfrm>
          <a:off x="319291" y="1549401"/>
          <a:ext cx="10729487" cy="71529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47692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2" cstate="print">
            <a:alphaModFix amt="20000"/>
            <a:extLst>
              <a:ext uri="{28A0092B-C50C-407E-A947-70E740481C1C}">
                <a14:useLocalDpi xmlns:a14="http://schemas.microsoft.com/office/drawing/2010/main"/>
              </a:ext>
            </a:extLst>
          </a:blip>
          <a:srcRect/>
          <a:stretch/>
        </p:blipFill>
        <p:spPr>
          <a:xfrm>
            <a:off x="0" y="-10160"/>
            <a:ext cx="12192000" cy="6858000"/>
          </a:xfrm>
          <a:prstGeom prst="rect">
            <a:avLst/>
          </a:prstGeom>
        </p:spPr>
      </p:pic>
      <p:sp>
        <p:nvSpPr>
          <p:cNvPr id="31" name="Text Placeholder 14"/>
          <p:cNvSpPr>
            <a:spLocks noGrp="1"/>
          </p:cNvSpPr>
          <p:nvPr>
            <p:ph type="body" sz="quarter" idx="4294967295" hasCustomPrompt="1"/>
          </p:nvPr>
        </p:nvSpPr>
        <p:spPr>
          <a:xfrm>
            <a:off x="609600" y="3431520"/>
            <a:ext cx="2743200" cy="3672800"/>
          </a:xfrm>
          <a:prstGeom prst="rect">
            <a:avLst/>
          </a:prstGeom>
        </p:spPr>
        <p:txBody>
          <a:bodyPr wrap="square" lIns="0" tIns="91440" rIns="0" bIns="91440">
            <a:spAutoFit/>
          </a:bodyPr>
          <a:lstStyle>
            <a:lvl1pPr marL="0" indent="0">
              <a:lnSpc>
                <a:spcPts val="2800"/>
              </a:lnSpc>
              <a:buNone/>
              <a:defRPr lang="en-US" sz="1800" b="0" kern="1200" smtClean="0">
                <a:solidFill>
                  <a:schemeClr val="accent3"/>
                </a:solidFill>
                <a:latin typeface="Open Sans" charset="0"/>
                <a:ea typeface="Open Sans" charset="0"/>
                <a:cs typeface="Open Sans" charset="0"/>
              </a:defRPr>
            </a:lvl1pPr>
            <a:lvl2pPr marL="457200" indent="0">
              <a:buNone/>
              <a:defRPr lang="en-US" sz="1800" b="0" kern="1200" smtClean="0">
                <a:solidFill>
                  <a:schemeClr val="accent3"/>
                </a:solidFill>
                <a:latin typeface="Open Sans" charset="0"/>
                <a:ea typeface="Open Sans" charset="0"/>
                <a:cs typeface="Open Sans" charset="0"/>
              </a:defRPr>
            </a:lvl2pPr>
            <a:lvl3pPr marL="914400" indent="0">
              <a:buNone/>
              <a:defRPr lang="en-US" sz="1800" b="0" kern="1200" smtClean="0">
                <a:solidFill>
                  <a:schemeClr val="accent3"/>
                </a:solidFill>
                <a:latin typeface="Open Sans" charset="0"/>
                <a:ea typeface="Open Sans" charset="0"/>
                <a:cs typeface="Open Sans" charset="0"/>
              </a:defRPr>
            </a:lvl3pPr>
            <a:lvl4pPr marL="1371600" indent="0">
              <a:buNone/>
              <a:defRPr lang="en-US" sz="1800" b="0" kern="1200" smtClean="0">
                <a:solidFill>
                  <a:schemeClr val="accent3"/>
                </a:solidFill>
                <a:latin typeface="Open Sans" charset="0"/>
                <a:ea typeface="Open Sans" charset="0"/>
                <a:cs typeface="Open Sans" charset="0"/>
              </a:defRPr>
            </a:lvl4pPr>
            <a:lvl5pPr marL="1828800" indent="0">
              <a:buNone/>
              <a:defRPr lang="en-US" sz="1800" b="0" kern="1200">
                <a:solidFill>
                  <a:schemeClr val="accent3"/>
                </a:solidFill>
                <a:latin typeface="Open Sans" charset="0"/>
                <a:ea typeface="Open Sans" charset="0"/>
                <a:cs typeface="Open Sans" charset="0"/>
              </a:defRPr>
            </a:lvl5pPr>
          </a:lstStyle>
          <a:p>
            <a:pPr lvl="0"/>
            <a:r>
              <a:rPr lang="en-US" dirty="0">
                <a:solidFill>
                  <a:srgbClr val="179ED9"/>
                </a:solidFill>
              </a:rPr>
              <a:t>No Capital Expenditure</a:t>
            </a:r>
          </a:p>
          <a:p>
            <a:pPr lvl="0">
              <a:lnSpc>
                <a:spcPts val="2000"/>
              </a:lnSpc>
              <a:spcBef>
                <a:spcPts val="400"/>
              </a:spcBef>
              <a:spcAft>
                <a:spcPts val="1200"/>
              </a:spcAft>
            </a:pPr>
            <a:r>
              <a:rPr lang="en-US" sz="1400" dirty="0">
                <a:solidFill>
                  <a:srgbClr val="F3F3F3"/>
                </a:solidFill>
              </a:rPr>
              <a:t>For most customers there is no capital expenditure required.</a:t>
            </a:r>
          </a:p>
          <a:p>
            <a:r>
              <a:rPr lang="en-US" dirty="0">
                <a:solidFill>
                  <a:srgbClr val="179ED9"/>
                </a:solidFill>
              </a:rPr>
              <a:t>Inclusive Subscription</a:t>
            </a:r>
          </a:p>
          <a:p>
            <a:pPr>
              <a:lnSpc>
                <a:spcPts val="2000"/>
              </a:lnSpc>
              <a:spcBef>
                <a:spcPts val="400"/>
              </a:spcBef>
              <a:spcAft>
                <a:spcPts val="1200"/>
              </a:spcAft>
            </a:pPr>
            <a:r>
              <a:rPr lang="en-US" sz="1400" dirty="0">
                <a:solidFill>
                  <a:srgbClr val="F3F3F3"/>
                </a:solidFill>
              </a:rPr>
              <a:t>Includes hardware lease, installation, configuration, upgrades, support and monitoring.</a:t>
            </a:r>
          </a:p>
          <a:p>
            <a:pPr>
              <a:lnSpc>
                <a:spcPts val="2000"/>
              </a:lnSpc>
              <a:spcBef>
                <a:spcPts val="400"/>
              </a:spcBef>
              <a:spcAft>
                <a:spcPts val="600"/>
              </a:spcAft>
            </a:pPr>
            <a:endParaRPr lang="en-US" sz="1400" dirty="0"/>
          </a:p>
          <a:p>
            <a:pPr lvl="0">
              <a:lnSpc>
                <a:spcPts val="2000"/>
              </a:lnSpc>
              <a:spcBef>
                <a:spcPts val="400"/>
              </a:spcBef>
              <a:spcAft>
                <a:spcPts val="600"/>
              </a:spcAft>
            </a:pPr>
            <a:endParaRPr lang="en-US" sz="1400" dirty="0"/>
          </a:p>
        </p:txBody>
      </p:sp>
      <p:sp>
        <p:nvSpPr>
          <p:cNvPr id="32" name="Text Placeholder 14"/>
          <p:cNvSpPr>
            <a:spLocks noGrp="1"/>
          </p:cNvSpPr>
          <p:nvPr>
            <p:ph type="body" sz="quarter" idx="4294967295" hasCustomPrompt="1"/>
          </p:nvPr>
        </p:nvSpPr>
        <p:spPr>
          <a:xfrm>
            <a:off x="4267200" y="3431520"/>
            <a:ext cx="3657600" cy="2313454"/>
          </a:xfrm>
          <a:prstGeom prst="rect">
            <a:avLst/>
          </a:prstGeom>
        </p:spPr>
        <p:txBody>
          <a:bodyPr wrap="square" lIns="0" tIns="91440" rIns="0" bIns="91440">
            <a:spAutoFit/>
          </a:bodyPr>
          <a:lstStyle>
            <a:lvl1pPr marL="0" indent="0">
              <a:lnSpc>
                <a:spcPts val="2800"/>
              </a:lnSpc>
              <a:buNone/>
              <a:defRPr lang="en-US" sz="1800" b="0" kern="1200" smtClean="0">
                <a:solidFill>
                  <a:schemeClr val="accent3"/>
                </a:solidFill>
                <a:latin typeface="Open Sans" charset="0"/>
                <a:ea typeface="Open Sans" charset="0"/>
                <a:cs typeface="Open Sans" charset="0"/>
              </a:defRPr>
            </a:lvl1pPr>
            <a:lvl2pPr marL="457200" indent="0">
              <a:buNone/>
              <a:defRPr lang="en-US" sz="1800" b="0" kern="1200" smtClean="0">
                <a:solidFill>
                  <a:schemeClr val="accent3"/>
                </a:solidFill>
                <a:latin typeface="Open Sans" charset="0"/>
                <a:ea typeface="Open Sans" charset="0"/>
                <a:cs typeface="Open Sans" charset="0"/>
              </a:defRPr>
            </a:lvl2pPr>
            <a:lvl3pPr marL="914400" indent="0">
              <a:buNone/>
              <a:defRPr lang="en-US" sz="1800" b="0" kern="1200" smtClean="0">
                <a:solidFill>
                  <a:schemeClr val="accent3"/>
                </a:solidFill>
                <a:latin typeface="Open Sans" charset="0"/>
                <a:ea typeface="Open Sans" charset="0"/>
                <a:cs typeface="Open Sans" charset="0"/>
              </a:defRPr>
            </a:lvl3pPr>
            <a:lvl4pPr marL="1371600" indent="0">
              <a:buNone/>
              <a:defRPr lang="en-US" sz="1800" b="0" kern="1200" smtClean="0">
                <a:solidFill>
                  <a:schemeClr val="accent3"/>
                </a:solidFill>
                <a:latin typeface="Open Sans" charset="0"/>
                <a:ea typeface="Open Sans" charset="0"/>
                <a:cs typeface="Open Sans" charset="0"/>
              </a:defRPr>
            </a:lvl4pPr>
            <a:lvl5pPr marL="1828800" indent="0">
              <a:buNone/>
              <a:defRPr lang="en-US" sz="1800" b="0" kern="1200">
                <a:solidFill>
                  <a:schemeClr val="accent3"/>
                </a:solidFill>
                <a:latin typeface="Open Sans" charset="0"/>
                <a:ea typeface="Open Sans" charset="0"/>
                <a:cs typeface="Open Sans" charset="0"/>
              </a:defRPr>
            </a:lvl5pPr>
          </a:lstStyle>
          <a:p>
            <a:r>
              <a:rPr lang="en-US" dirty="0">
                <a:solidFill>
                  <a:srgbClr val="179ED9"/>
                </a:solidFill>
              </a:rPr>
              <a:t>Easy Renewal</a:t>
            </a:r>
          </a:p>
          <a:p>
            <a:pPr>
              <a:lnSpc>
                <a:spcPts val="2000"/>
              </a:lnSpc>
              <a:spcBef>
                <a:spcPts val="400"/>
              </a:spcBef>
              <a:spcAft>
                <a:spcPts val="1200"/>
              </a:spcAft>
            </a:pPr>
            <a:r>
              <a:rPr lang="en-US" sz="1400" dirty="0">
                <a:solidFill>
                  <a:srgbClr val="F3F3F3"/>
                </a:solidFill>
              </a:rPr>
              <a:t>Service automatically renews following initial contract term.</a:t>
            </a:r>
          </a:p>
          <a:p>
            <a:r>
              <a:rPr lang="en-US" dirty="0">
                <a:solidFill>
                  <a:srgbClr val="179ED9"/>
                </a:solidFill>
              </a:rPr>
              <a:t>Add Capabilities</a:t>
            </a:r>
          </a:p>
          <a:p>
            <a:pPr>
              <a:lnSpc>
                <a:spcPts val="2000"/>
              </a:lnSpc>
              <a:spcBef>
                <a:spcPts val="400"/>
              </a:spcBef>
              <a:spcAft>
                <a:spcPts val="1200"/>
              </a:spcAft>
            </a:pPr>
            <a:r>
              <a:rPr lang="en-US" sz="1400" dirty="0">
                <a:solidFill>
                  <a:srgbClr val="F3F3F3"/>
                </a:solidFill>
              </a:rPr>
              <a:t>Once a baseline is established, customers can add capabilities at any time.</a:t>
            </a:r>
          </a:p>
        </p:txBody>
      </p:sp>
      <p:sp>
        <p:nvSpPr>
          <p:cNvPr id="33" name="Text Placeholder 1"/>
          <p:cNvSpPr>
            <a:spLocks noGrp="1"/>
          </p:cNvSpPr>
          <p:nvPr>
            <p:ph type="body" sz="quarter" idx="4294967295"/>
          </p:nvPr>
        </p:nvSpPr>
        <p:spPr>
          <a:xfrm>
            <a:off x="609600" y="705678"/>
            <a:ext cx="5486400" cy="498598"/>
          </a:xfrm>
          <a:prstGeom prst="rect">
            <a:avLst/>
          </a:prstGeom>
        </p:spPr>
        <p:txBody>
          <a:bodyPr vert="horz" lIns="0" tIns="0" rIns="0" bIns="0" rtlCol="0">
            <a:spAutoFit/>
          </a:bodyPr>
          <a:lstStyle/>
          <a:p>
            <a:pPr marL="0" indent="0">
              <a:buNone/>
            </a:pPr>
            <a:r>
              <a:rPr lang="en-US" sz="3600" b="0" dirty="0">
                <a:solidFill>
                  <a:srgbClr val="F3F3F3"/>
                </a:solidFill>
                <a:latin typeface="Open Sans Light" charset="0"/>
                <a:ea typeface="Open Sans Light" charset="0"/>
                <a:cs typeface="Open Sans Light" charset="0"/>
              </a:rPr>
              <a:t>Simple Business Model</a:t>
            </a:r>
          </a:p>
        </p:txBody>
      </p:sp>
      <p:sp>
        <p:nvSpPr>
          <p:cNvPr id="34" name="Text Placeholder 14"/>
          <p:cNvSpPr>
            <a:spLocks noGrp="1"/>
          </p:cNvSpPr>
          <p:nvPr>
            <p:ph type="body" sz="quarter" idx="4294967295" hasCustomPrompt="1"/>
          </p:nvPr>
        </p:nvSpPr>
        <p:spPr>
          <a:xfrm>
            <a:off x="609600" y="1371600"/>
            <a:ext cx="7315200" cy="1826141"/>
          </a:xfrm>
          <a:prstGeom prst="rect">
            <a:avLst/>
          </a:prstGeom>
        </p:spPr>
        <p:txBody>
          <a:bodyPr wrap="square" lIns="0" tIns="91440" rIns="0" bIns="91440">
            <a:spAutoFit/>
          </a:bodyPr>
          <a:lstStyle>
            <a:lvl1pPr marL="0" indent="0">
              <a:lnSpc>
                <a:spcPts val="2800"/>
              </a:lnSpc>
              <a:buNone/>
              <a:defRPr lang="en-US" sz="1800" b="0" kern="1200" smtClean="0">
                <a:solidFill>
                  <a:schemeClr val="accent3"/>
                </a:solidFill>
                <a:latin typeface="Open Sans" charset="0"/>
                <a:ea typeface="Open Sans" charset="0"/>
                <a:cs typeface="Open Sans" charset="0"/>
              </a:defRPr>
            </a:lvl1pPr>
            <a:lvl2pPr marL="457200" indent="0">
              <a:buNone/>
              <a:defRPr lang="en-US" sz="1800" b="0" kern="1200" smtClean="0">
                <a:solidFill>
                  <a:schemeClr val="accent3"/>
                </a:solidFill>
                <a:latin typeface="Open Sans" charset="0"/>
                <a:ea typeface="Open Sans" charset="0"/>
                <a:cs typeface="Open Sans" charset="0"/>
              </a:defRPr>
            </a:lvl2pPr>
            <a:lvl3pPr marL="914400" indent="0">
              <a:buNone/>
              <a:defRPr lang="en-US" sz="1800" b="0" kern="1200" smtClean="0">
                <a:solidFill>
                  <a:schemeClr val="accent3"/>
                </a:solidFill>
                <a:latin typeface="Open Sans" charset="0"/>
                <a:ea typeface="Open Sans" charset="0"/>
                <a:cs typeface="Open Sans" charset="0"/>
              </a:defRPr>
            </a:lvl3pPr>
            <a:lvl4pPr marL="1371600" indent="0">
              <a:buNone/>
              <a:defRPr lang="en-US" sz="1800" b="0" kern="1200" smtClean="0">
                <a:solidFill>
                  <a:schemeClr val="accent3"/>
                </a:solidFill>
                <a:latin typeface="Open Sans" charset="0"/>
                <a:ea typeface="Open Sans" charset="0"/>
                <a:cs typeface="Open Sans" charset="0"/>
              </a:defRPr>
            </a:lvl4pPr>
            <a:lvl5pPr marL="1828800" indent="0">
              <a:buNone/>
              <a:defRPr lang="en-US" sz="1800" b="0" kern="1200">
                <a:solidFill>
                  <a:schemeClr val="accent3"/>
                </a:solidFill>
                <a:latin typeface="Open Sans" charset="0"/>
                <a:ea typeface="Open Sans" charset="0"/>
                <a:cs typeface="Open Sans" charset="0"/>
              </a:defRPr>
            </a:lvl5pPr>
          </a:lstStyle>
          <a:p>
            <a:pPr>
              <a:spcAft>
                <a:spcPts val="600"/>
              </a:spcAft>
            </a:pPr>
            <a:r>
              <a:rPr lang="en-US" dirty="0">
                <a:solidFill>
                  <a:srgbClr val="F3F3F3"/>
                </a:solidFill>
              </a:rPr>
              <a:t>Most clients experience </a:t>
            </a:r>
            <a:r>
              <a:rPr lang="en-US" b="1" dirty="0">
                <a:solidFill>
                  <a:srgbClr val="F3F3F3"/>
                </a:solidFill>
              </a:rPr>
              <a:t>6 – 17% reduction in overall energy consumption</a:t>
            </a:r>
            <a:r>
              <a:rPr lang="en-US" dirty="0">
                <a:solidFill>
                  <a:srgbClr val="F3F3F3"/>
                </a:solidFill>
              </a:rPr>
              <a:t>, as a result of </a:t>
            </a:r>
            <a:r>
              <a:rPr lang="en-US" dirty="0" err="1">
                <a:solidFill>
                  <a:srgbClr val="F3F3F3"/>
                </a:solidFill>
              </a:rPr>
              <a:t>actioning</a:t>
            </a:r>
            <a:r>
              <a:rPr lang="en-US" dirty="0">
                <a:solidFill>
                  <a:srgbClr val="F3F3F3"/>
                </a:solidFill>
              </a:rPr>
              <a:t> insight from an M&amp;V solution.</a:t>
            </a:r>
          </a:p>
          <a:p>
            <a:pPr>
              <a:spcAft>
                <a:spcPts val="600"/>
              </a:spcAft>
            </a:pPr>
            <a:r>
              <a:rPr lang="en-US" dirty="0">
                <a:solidFill>
                  <a:srgbClr val="F3F3F3"/>
                </a:solidFill>
              </a:rPr>
              <a:t>For a mid-sized operations or larger, this solution pays for itself within the first year.</a:t>
            </a:r>
          </a:p>
        </p:txBody>
      </p:sp>
    </p:spTree>
    <p:extLst>
      <p:ext uri="{BB962C8B-B14F-4D97-AF65-F5344CB8AC3E}">
        <p14:creationId xmlns:p14="http://schemas.microsoft.com/office/powerpoint/2010/main" val="2676976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FFBE44A-4465-46AE-AFB6-85949851E0F0}"/>
              </a:ext>
            </a:extLst>
          </p:cNvPr>
          <p:cNvPicPr>
            <a:picLocks noChangeAspect="1"/>
          </p:cNvPicPr>
          <p:nvPr/>
        </p:nvPicPr>
        <p:blipFill rotWithShape="1">
          <a:blip r:embed="rId2"/>
          <a:srcRect r="11297"/>
          <a:stretch/>
        </p:blipFill>
        <p:spPr>
          <a:xfrm>
            <a:off x="5984143" y="1590790"/>
            <a:ext cx="5499323" cy="4116574"/>
          </a:xfrm>
          <a:prstGeom prst="rect">
            <a:avLst/>
          </a:prstGeom>
          <a:ln>
            <a:noFill/>
          </a:ln>
          <a:effectLst>
            <a:outerShdw blurRad="292100" dist="139700" dir="2700000" algn="tl" rotWithShape="0">
              <a:srgbClr val="333333">
                <a:alpha val="65000"/>
              </a:srgbClr>
            </a:outerShdw>
          </a:effectLst>
        </p:spPr>
      </p:pic>
      <p:sp>
        <p:nvSpPr>
          <p:cNvPr id="3" name="Content Placeholder 2">
            <a:extLst>
              <a:ext uri="{FF2B5EF4-FFF2-40B4-BE49-F238E27FC236}">
                <a16:creationId xmlns:a16="http://schemas.microsoft.com/office/drawing/2014/main" id="{E8C98152-D84D-495A-B98A-0650EC9EC85B}"/>
              </a:ext>
            </a:extLst>
          </p:cNvPr>
          <p:cNvSpPr>
            <a:spLocks noGrp="1"/>
          </p:cNvSpPr>
          <p:nvPr>
            <p:ph type="body" idx="19"/>
          </p:nvPr>
        </p:nvSpPr>
        <p:spPr>
          <a:xfrm>
            <a:off x="427893" y="1300134"/>
            <a:ext cx="10972800" cy="1441292"/>
          </a:xfrm>
        </p:spPr>
        <p:txBody>
          <a:bodyPr vert="horz" lIns="0" tIns="45720" rIns="91440" bIns="45720" rtlCol="0" anchor="ctr">
            <a:noAutofit/>
          </a:bodyPr>
          <a:lstStyle/>
          <a:p>
            <a:pPr algn="l">
              <a:lnSpc>
                <a:spcPct val="150000"/>
              </a:lnSpc>
              <a:spcAft>
                <a:spcPts val="397"/>
              </a:spcAft>
            </a:pPr>
            <a:r>
              <a:rPr lang="en-US" sz="1600" dirty="0">
                <a:solidFill>
                  <a:schemeClr val="accent3"/>
                </a:solidFill>
                <a:latin typeface="Open Sans Light" panose="020B0306030504020204" pitchFamily="34" charset="0"/>
                <a:ea typeface="Open Sans Light" panose="020B0306030504020204" pitchFamily="34" charset="0"/>
                <a:cs typeface="Open Sans Light" panose="020B0306030504020204" pitchFamily="34" charset="0"/>
              </a:rPr>
              <a:t>Turn to your neighbor and explain in two sentences</a:t>
            </a:r>
            <a:br>
              <a:rPr lang="en-US" sz="1600" dirty="0">
                <a:solidFill>
                  <a:schemeClr val="accent3"/>
                </a:solidFill>
                <a:latin typeface="Open Sans Light" panose="020B0306030504020204" pitchFamily="34" charset="0"/>
                <a:ea typeface="Open Sans Light" panose="020B0306030504020204" pitchFamily="34" charset="0"/>
                <a:cs typeface="Open Sans Light" panose="020B0306030504020204" pitchFamily="34" charset="0"/>
              </a:rPr>
            </a:br>
            <a:r>
              <a:rPr lang="en-US" sz="1600" dirty="0">
                <a:solidFill>
                  <a:schemeClr val="accent3"/>
                </a:solidFill>
                <a:latin typeface="Open Sans Light" panose="020B0306030504020204" pitchFamily="34" charset="0"/>
                <a:ea typeface="Open Sans Light" panose="020B0306030504020204" pitchFamily="34" charset="0"/>
                <a:cs typeface="Open Sans Light" panose="020B0306030504020204" pitchFamily="34" charset="0"/>
              </a:rPr>
              <a:t> or less what Ohm by Digicel does</a:t>
            </a:r>
          </a:p>
          <a:p>
            <a:pPr lvl="1"/>
            <a:r>
              <a:rPr lang="en-US" dirty="0">
                <a:latin typeface="Open Sans Light" panose="020B0306030504020204" pitchFamily="34" charset="0"/>
                <a:ea typeface="Open Sans Light" panose="020B0306030504020204" pitchFamily="34" charset="0"/>
                <a:cs typeface="Open Sans Light" panose="020B0306030504020204" pitchFamily="34" charset="0"/>
              </a:rPr>
              <a:t>Simpler is better</a:t>
            </a:r>
          </a:p>
          <a:p>
            <a:pPr lvl="1"/>
            <a:r>
              <a:rPr lang="en-US" dirty="0">
                <a:latin typeface="Open Sans Light" panose="020B0306030504020204" pitchFamily="34" charset="0"/>
                <a:ea typeface="Open Sans Light" panose="020B0306030504020204" pitchFamily="34" charset="0"/>
                <a:cs typeface="Open Sans Light" panose="020B0306030504020204" pitchFamily="34" charset="0"/>
              </a:rPr>
              <a:t>Ask them to repeat your explanation back</a:t>
            </a:r>
            <a:br>
              <a:rPr lang="en-US" dirty="0">
                <a:latin typeface="Open Sans Light" panose="020B0306030504020204" pitchFamily="34" charset="0"/>
                <a:ea typeface="Open Sans Light" panose="020B0306030504020204" pitchFamily="34" charset="0"/>
                <a:cs typeface="Open Sans Light" panose="020B0306030504020204" pitchFamily="34" charset="0"/>
              </a:rPr>
            </a:br>
            <a:r>
              <a:rPr lang="en-US" dirty="0">
                <a:latin typeface="Open Sans Light" panose="020B0306030504020204" pitchFamily="34" charset="0"/>
                <a:ea typeface="Open Sans Light" panose="020B0306030504020204" pitchFamily="34" charset="0"/>
                <a:cs typeface="Open Sans Light" panose="020B0306030504020204" pitchFamily="34" charset="0"/>
              </a:rPr>
              <a:t> in their own words</a:t>
            </a:r>
          </a:p>
          <a:p>
            <a:pPr lvl="1"/>
            <a:r>
              <a:rPr lang="en-US" dirty="0">
                <a:latin typeface="Open Sans Light" panose="020B0306030504020204" pitchFamily="34" charset="0"/>
                <a:ea typeface="Open Sans Light" panose="020B0306030504020204" pitchFamily="34" charset="0"/>
                <a:cs typeface="Open Sans Light" panose="020B0306030504020204" pitchFamily="34" charset="0"/>
              </a:rPr>
              <a:t>Did they understand?</a:t>
            </a:r>
          </a:p>
        </p:txBody>
      </p:sp>
      <p:sp>
        <p:nvSpPr>
          <p:cNvPr id="2" name="Title 1">
            <a:extLst>
              <a:ext uri="{FF2B5EF4-FFF2-40B4-BE49-F238E27FC236}">
                <a16:creationId xmlns:a16="http://schemas.microsoft.com/office/drawing/2014/main" id="{94585FC3-613B-4A3C-B1E7-9B3F970B6B53}"/>
              </a:ext>
            </a:extLst>
          </p:cNvPr>
          <p:cNvSpPr>
            <a:spLocks noGrp="1"/>
          </p:cNvSpPr>
          <p:nvPr>
            <p:ph type="title" idx="4294967295"/>
          </p:nvPr>
        </p:nvSpPr>
        <p:spPr>
          <a:xfrm>
            <a:off x="427893" y="263525"/>
            <a:ext cx="5486400" cy="776288"/>
          </a:xfrm>
        </p:spPr>
        <p:txBody>
          <a:bodyPr vert="horz" lIns="91440" tIns="45720" rIns="91440" bIns="45720" rtlCol="0" anchor="ctr">
            <a:normAutofit/>
          </a:bodyPr>
          <a:lstStyle/>
          <a:p>
            <a:r>
              <a:rPr lang="en-US" dirty="0"/>
              <a:t>Exercise #2 (again)</a:t>
            </a:r>
          </a:p>
        </p:txBody>
      </p:sp>
      <p:sp>
        <p:nvSpPr>
          <p:cNvPr id="4" name="TextBox 3">
            <a:extLst>
              <a:ext uri="{FF2B5EF4-FFF2-40B4-BE49-F238E27FC236}">
                <a16:creationId xmlns:a16="http://schemas.microsoft.com/office/drawing/2014/main" id="{771B797C-E7A8-4E02-8E9D-77072958468D}"/>
              </a:ext>
            </a:extLst>
          </p:cNvPr>
          <p:cNvSpPr txBox="1"/>
          <p:nvPr/>
        </p:nvSpPr>
        <p:spPr>
          <a:xfrm>
            <a:off x="8586833" y="5818756"/>
            <a:ext cx="1318502" cy="392415"/>
          </a:xfrm>
          <a:prstGeom prst="rect">
            <a:avLst/>
          </a:prstGeom>
          <a:noFill/>
        </p:spPr>
        <p:txBody>
          <a:bodyPr wrap="none" rtlCol="0">
            <a:spAutoFit/>
          </a:bodyPr>
          <a:lstStyle>
            <a:defPPr>
              <a:defRPr lang="en-US"/>
            </a:defPPr>
            <a:lvl1pPr>
              <a:defRPr sz="1950"/>
            </a:lvl1pPr>
          </a:lstStyle>
          <a:p>
            <a:r>
              <a:rPr lang="en-US" dirty="0"/>
              <a:t>10 minutes</a:t>
            </a:r>
          </a:p>
        </p:txBody>
      </p:sp>
    </p:spTree>
    <p:extLst>
      <p:ext uri="{BB962C8B-B14F-4D97-AF65-F5344CB8AC3E}">
        <p14:creationId xmlns:p14="http://schemas.microsoft.com/office/powerpoint/2010/main" val="8937837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847582-39AE-490E-AE70-C374D45DCEFB}"/>
              </a:ext>
            </a:extLst>
          </p:cNvPr>
          <p:cNvSpPr>
            <a:spLocks noGrp="1"/>
          </p:cNvSpPr>
          <p:nvPr>
            <p:ph type="body" idx="19"/>
          </p:nvPr>
        </p:nvSpPr>
        <p:spPr>
          <a:xfrm>
            <a:off x="469900" y="1139825"/>
            <a:ext cx="10972800" cy="4540602"/>
          </a:xfrm>
        </p:spPr>
        <p:txBody>
          <a:bodyPr vert="horz" lIns="0" tIns="74295" rIns="0" bIns="148590" rtlCol="0">
            <a:spAutoFit/>
          </a:bodyPr>
          <a:lstStyle/>
          <a:p>
            <a:pPr marL="0" indent="0" algn="l">
              <a:lnSpc>
                <a:spcPts val="2275"/>
              </a:lnSpc>
              <a:spcBef>
                <a:spcPts val="813"/>
              </a:spcBef>
              <a:spcAft>
                <a:spcPts val="488"/>
              </a:spcAft>
              <a:buSzPct val="120000"/>
              <a:buNone/>
            </a:pPr>
            <a:r>
              <a:rPr lang="en-US" sz="1800" b="1" dirty="0">
                <a:solidFill>
                  <a:schemeClr val="accent3"/>
                </a:solidFill>
              </a:rPr>
              <a:t>Fifth Avenue Theater</a:t>
            </a:r>
          </a:p>
          <a:p>
            <a:pPr lvl="1"/>
            <a:r>
              <a:rPr lang="en-US" dirty="0"/>
              <a:t>Identified and corrected HVAC scheduling problem two days after installation</a:t>
            </a:r>
          </a:p>
          <a:p>
            <a:pPr lvl="1"/>
            <a:r>
              <a:rPr lang="en-US" dirty="0"/>
              <a:t>Identified and corrected conflicting heating and air conditioning units two weeks after installation</a:t>
            </a:r>
          </a:p>
          <a:p>
            <a:pPr marL="0" indent="0" algn="l">
              <a:lnSpc>
                <a:spcPts val="2275"/>
              </a:lnSpc>
              <a:spcBef>
                <a:spcPts val="813"/>
              </a:spcBef>
              <a:spcAft>
                <a:spcPts val="488"/>
              </a:spcAft>
              <a:buSzPct val="120000"/>
              <a:buNone/>
            </a:pPr>
            <a:r>
              <a:rPr lang="en-US" sz="1800" b="1" dirty="0">
                <a:solidFill>
                  <a:schemeClr val="accent3"/>
                </a:solidFill>
              </a:rPr>
              <a:t>University of Santa Clara</a:t>
            </a:r>
          </a:p>
          <a:p>
            <a:pPr lvl="1"/>
            <a:r>
              <a:rPr lang="en-US" dirty="0"/>
              <a:t>Monitoring multiple floors of their dorms</a:t>
            </a:r>
          </a:p>
          <a:p>
            <a:pPr lvl="1"/>
            <a:r>
              <a:rPr lang="en-US" dirty="0"/>
              <a:t>Creating competition amongst kids to reduce energy spend</a:t>
            </a:r>
          </a:p>
          <a:p>
            <a:pPr marL="0" indent="0" algn="l">
              <a:lnSpc>
                <a:spcPts val="2275"/>
              </a:lnSpc>
              <a:spcBef>
                <a:spcPts val="813"/>
              </a:spcBef>
              <a:spcAft>
                <a:spcPts val="488"/>
              </a:spcAft>
              <a:buSzPct val="120000"/>
              <a:buNone/>
            </a:pPr>
            <a:r>
              <a:rPr lang="en-US" sz="1800" b="1" dirty="0">
                <a:solidFill>
                  <a:schemeClr val="accent3"/>
                </a:solidFill>
              </a:rPr>
              <a:t>Data Center Provider</a:t>
            </a:r>
          </a:p>
          <a:p>
            <a:pPr lvl="1"/>
            <a:r>
              <a:rPr lang="en-US" dirty="0"/>
              <a:t>Using Ohm Sense to monitor inbound air; room air; and outbound air</a:t>
            </a:r>
          </a:p>
          <a:p>
            <a:pPr lvl="1"/>
            <a:r>
              <a:rPr lang="en-US" dirty="0"/>
              <a:t>Monitoring HVAC units at the same time to determine overall system efficiency</a:t>
            </a:r>
          </a:p>
          <a:p>
            <a:pPr lvl="1"/>
            <a:r>
              <a:rPr lang="en-US" dirty="0"/>
              <a:t>Set threshold based alerts to be notified if rooms get too hot or if power fails</a:t>
            </a:r>
          </a:p>
          <a:p>
            <a:pPr marL="0" indent="0" algn="l">
              <a:lnSpc>
                <a:spcPts val="2275"/>
              </a:lnSpc>
              <a:spcBef>
                <a:spcPts val="813"/>
              </a:spcBef>
              <a:spcAft>
                <a:spcPts val="488"/>
              </a:spcAft>
              <a:buSzPct val="120000"/>
              <a:buNone/>
            </a:pPr>
            <a:r>
              <a:rPr lang="en-US" sz="1800" b="1" dirty="0">
                <a:solidFill>
                  <a:schemeClr val="accent3"/>
                </a:solidFill>
              </a:rPr>
              <a:t>Caribbean Resort</a:t>
            </a:r>
          </a:p>
          <a:p>
            <a:pPr lvl="1"/>
            <a:r>
              <a:rPr lang="en-US" dirty="0"/>
              <a:t>Tracking energy spend against occupancy rate to determine cost per guest</a:t>
            </a:r>
          </a:p>
          <a:p>
            <a:pPr lvl="1"/>
            <a:r>
              <a:rPr lang="en-US" dirty="0"/>
              <a:t>Planning to use Ohm by Digicel to baseline equipment efficiency and build a business case for retrofit</a:t>
            </a:r>
          </a:p>
        </p:txBody>
      </p:sp>
      <p:sp>
        <p:nvSpPr>
          <p:cNvPr id="2" name="Title 1">
            <a:extLst>
              <a:ext uri="{FF2B5EF4-FFF2-40B4-BE49-F238E27FC236}">
                <a16:creationId xmlns:a16="http://schemas.microsoft.com/office/drawing/2014/main" id="{5CFD4847-BB1A-40FF-A357-8C3927E98EED}"/>
              </a:ext>
            </a:extLst>
          </p:cNvPr>
          <p:cNvSpPr>
            <a:spLocks noGrp="1"/>
          </p:cNvSpPr>
          <p:nvPr>
            <p:ph type="title" idx="4294967295"/>
          </p:nvPr>
        </p:nvSpPr>
        <p:spPr>
          <a:xfrm>
            <a:off x="0" y="0"/>
            <a:ext cx="10972800" cy="1139825"/>
          </a:xfrm>
        </p:spPr>
        <p:txBody>
          <a:bodyPr vert="horz" lIns="91440" tIns="45720" rIns="91440" bIns="45720" rtlCol="0" anchor="ctr">
            <a:normAutofit/>
          </a:bodyPr>
          <a:lstStyle/>
          <a:p>
            <a:r>
              <a:rPr lang="en-US" dirty="0">
                <a:solidFill>
                  <a:srgbClr val="4A4A4A"/>
                </a:solidFill>
              </a:rPr>
              <a:t>Success Stories</a:t>
            </a:r>
          </a:p>
        </p:txBody>
      </p:sp>
    </p:spTree>
    <p:extLst>
      <p:ext uri="{BB962C8B-B14F-4D97-AF65-F5344CB8AC3E}">
        <p14:creationId xmlns:p14="http://schemas.microsoft.com/office/powerpoint/2010/main" val="2786415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500"/>
                                        <p:tgtEl>
                                          <p:spTgt spid="3">
                                            <p:txEl>
                                              <p:pRg st="7" end="7"/>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animEffect transition="in" filter="fade">
                                      <p:cBhvr>
                                        <p:cTn id="24" dur="500"/>
                                        <p:tgtEl>
                                          <p:spTgt spid="3">
                                            <p:txEl>
                                              <p:pRg st="8" end="8"/>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fade">
                                      <p:cBhvr>
                                        <p:cTn id="27" dur="500"/>
                                        <p:tgtEl>
                                          <p:spTgt spid="3">
                                            <p:txEl>
                                              <p:pRg st="9" end="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animEffect transition="in" filter="fade">
                                      <p:cBhvr>
                                        <p:cTn id="32" dur="500"/>
                                        <p:tgtEl>
                                          <p:spTgt spid="3">
                                            <p:txEl>
                                              <p:pRg st="10" end="10"/>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500"/>
                                        <p:tgtEl>
                                          <p:spTgt spid="3">
                                            <p:txEl>
                                              <p:pRg st="11" end="11"/>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12" end="12"/>
                                            </p:txEl>
                                          </p:spTgt>
                                        </p:tgtEl>
                                        <p:attrNameLst>
                                          <p:attrName>style.visibility</p:attrName>
                                        </p:attrNameLst>
                                      </p:cBhvr>
                                      <p:to>
                                        <p:strVal val="visible"/>
                                      </p:to>
                                    </p:set>
                                    <p:animEffect transition="in" filter="fade">
                                      <p:cBhvr>
                                        <p:cTn id="38"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298319-4D47-4907-A713-6D4D692730D8}"/>
              </a:ext>
            </a:extLst>
          </p:cNvPr>
          <p:cNvPicPr>
            <a:picLocks noChangeAspect="1"/>
          </p:cNvPicPr>
          <p:nvPr/>
        </p:nvPicPr>
        <p:blipFill>
          <a:blip r:embed="rId2"/>
          <a:stretch>
            <a:fillRect/>
          </a:stretch>
        </p:blipFill>
        <p:spPr>
          <a:xfrm>
            <a:off x="10162813" y="6082333"/>
            <a:ext cx="2016487" cy="794895"/>
          </a:xfrm>
          <a:prstGeom prst="rect">
            <a:avLst/>
          </a:prstGeom>
        </p:spPr>
      </p:pic>
      <p:sp>
        <p:nvSpPr>
          <p:cNvPr id="6" name="Text Placeholder 1">
            <a:extLst>
              <a:ext uri="{FF2B5EF4-FFF2-40B4-BE49-F238E27FC236}">
                <a16:creationId xmlns:a16="http://schemas.microsoft.com/office/drawing/2014/main" id="{9270EB23-CD6A-4D77-8473-A990BF363CD8}"/>
              </a:ext>
            </a:extLst>
          </p:cNvPr>
          <p:cNvSpPr txBox="1">
            <a:spLocks/>
          </p:cNvSpPr>
          <p:nvPr/>
        </p:nvSpPr>
        <p:spPr>
          <a:xfrm>
            <a:off x="887894" y="668405"/>
            <a:ext cx="10098453" cy="373949"/>
          </a:xfrm>
          <a:prstGeom prst="rect">
            <a:avLst/>
          </a:prstGeom>
        </p:spPr>
        <p:txBody>
          <a:bodyPr vert="horz" wrap="square" lIns="0" tIns="0" rIns="0" bIns="0" rtlCol="0">
            <a:spAutoFit/>
          </a:bodyPr>
          <a:lstStyle>
            <a:lvl1pPr marL="0" indent="0" algn="l" defTabSz="685800" rtl="0" eaLnBrk="1" latinLnBrk="0" hangingPunct="1">
              <a:lnSpc>
                <a:spcPct val="90000"/>
              </a:lnSpc>
              <a:spcBef>
                <a:spcPts val="750"/>
              </a:spcBef>
              <a:buFont typeface="Arial" panose="020B0604020202020204" pitchFamily="34" charset="0"/>
              <a:buNone/>
              <a:defRPr lang="en-US" sz="2700" b="0" i="0" kern="1200" spc="-15" baseline="0" dirty="0">
                <a:solidFill>
                  <a:schemeClr val="accent1"/>
                </a:solidFill>
                <a:latin typeface="Open Sans Light" charset="0"/>
                <a:ea typeface="Open Sans Light" charset="0"/>
                <a:cs typeface="Open Sans Light" charset="0"/>
              </a:defRPr>
            </a:lvl1pPr>
            <a:lvl2pPr marL="342900" indent="0" algn="l" defTabSz="685800" rtl="0" eaLnBrk="1" latinLnBrk="0" hangingPunct="1">
              <a:lnSpc>
                <a:spcPct val="90000"/>
              </a:lnSpc>
              <a:spcBef>
                <a:spcPts val="375"/>
              </a:spcBef>
              <a:buFont typeface="Arial" panose="020B0604020202020204" pitchFamily="34" charset="0"/>
              <a:buNone/>
              <a:defRPr sz="1800" kern="1200" spc="-15" baseline="0">
                <a:solidFill>
                  <a:schemeClr val="tx1">
                    <a:lumMod val="75000"/>
                    <a:lumOff val="25000"/>
                  </a:schemeClr>
                </a:solidFill>
                <a:latin typeface="Lato" panose="020F0502020204030203"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500" kern="1200" spc="-15" baseline="0">
                <a:solidFill>
                  <a:schemeClr val="tx1">
                    <a:lumMod val="75000"/>
                    <a:lumOff val="25000"/>
                  </a:schemeClr>
                </a:solidFill>
                <a:latin typeface="Lato" panose="020F0502020204030203"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350" kern="1200" spc="-15" baseline="0">
                <a:solidFill>
                  <a:schemeClr val="tx1">
                    <a:lumMod val="75000"/>
                    <a:lumOff val="25000"/>
                  </a:schemeClr>
                </a:solidFill>
                <a:latin typeface="Lato" panose="020F0502020204030203"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350" kern="1200" spc="-15" baseline="0">
                <a:solidFill>
                  <a:schemeClr val="tx1">
                    <a:lumMod val="75000"/>
                    <a:lumOff val="25000"/>
                  </a:schemeClr>
                </a:solidFill>
                <a:latin typeface="Lato" panose="020F0502020204030203"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700" b="0" i="0" u="none" strike="noStrike" kern="1200" cap="none" spc="-15" normalizeH="0" baseline="0" noProof="0" dirty="0">
                <a:ln>
                  <a:noFill/>
                </a:ln>
                <a:solidFill>
                  <a:schemeClr val="bg1"/>
                </a:solidFill>
                <a:effectLst/>
                <a:uLnTx/>
                <a:uFillTx/>
                <a:latin typeface="Open Sans Light" charset="0"/>
                <a:ea typeface="Open Sans Light" charset="0"/>
                <a:cs typeface="Open Sans Light" charset="0"/>
              </a:rPr>
              <a:t>Buddy Ohm Use Case #1: Keepmoat Stadium</a:t>
            </a:r>
          </a:p>
        </p:txBody>
      </p:sp>
      <p:pic>
        <p:nvPicPr>
          <p:cNvPr id="1028" name="Picture 4" descr="Pitch.jpg">
            <a:extLst>
              <a:ext uri="{FF2B5EF4-FFF2-40B4-BE49-F238E27FC236}">
                <a16:creationId xmlns:a16="http://schemas.microsoft.com/office/drawing/2014/main" id="{2EDAEDF7-72F9-4B4A-82F5-5F4827B34A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911" y="1447747"/>
            <a:ext cx="5288681" cy="396651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9" name="TextBox 8">
            <a:extLst>
              <a:ext uri="{FF2B5EF4-FFF2-40B4-BE49-F238E27FC236}">
                <a16:creationId xmlns:a16="http://schemas.microsoft.com/office/drawing/2014/main" id="{870AFBDE-A71D-4925-8BF7-42C0FA15CB89}"/>
              </a:ext>
            </a:extLst>
          </p:cNvPr>
          <p:cNvSpPr txBox="1"/>
          <p:nvPr/>
        </p:nvSpPr>
        <p:spPr>
          <a:xfrm>
            <a:off x="7271210" y="1311112"/>
            <a:ext cx="4994829" cy="3095078"/>
          </a:xfrm>
          <a:prstGeom prst="rect">
            <a:avLst/>
          </a:prstGeom>
          <a:noFill/>
        </p:spPr>
        <p:txBody>
          <a:bodyPr wrap="square" rtlCol="0">
            <a:spAutoFit/>
          </a:bodyPr>
          <a:lstStyle/>
          <a:p>
            <a:pPr marL="285750" indent="-285750">
              <a:lnSpc>
                <a:spcPts val="3400"/>
              </a:lnSpc>
              <a:buClr>
                <a:schemeClr val="accent5">
                  <a:lumMod val="50000"/>
                </a:schemeClr>
              </a:buClr>
              <a:buFont typeface="Wingdings" panose="05000000000000000000" pitchFamily="2" charset="2"/>
              <a:buChar char="ü"/>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Built in 2006</a:t>
            </a:r>
          </a:p>
          <a:p>
            <a:pPr marL="285750" indent="-285750">
              <a:lnSpc>
                <a:spcPts val="3400"/>
              </a:lnSpc>
              <a:buClr>
                <a:schemeClr val="accent5">
                  <a:lumMod val="50000"/>
                </a:schemeClr>
              </a:buClr>
              <a:buFont typeface="Wingdings" panose="05000000000000000000" pitchFamily="2" charset="2"/>
              <a:buChar char="ü"/>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Located in Doncaster, England</a:t>
            </a:r>
          </a:p>
          <a:p>
            <a:pPr marL="285750" indent="-285750">
              <a:lnSpc>
                <a:spcPts val="3400"/>
              </a:lnSpc>
              <a:buClr>
                <a:schemeClr val="accent5">
                  <a:lumMod val="50000"/>
                </a:schemeClr>
              </a:buClr>
              <a:buFont typeface="Wingdings" panose="05000000000000000000" pitchFamily="2" charset="2"/>
              <a:buChar char="ü"/>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Use of building has changed</a:t>
            </a:r>
          </a:p>
          <a:p>
            <a:pPr marL="285750" indent="-285750">
              <a:lnSpc>
                <a:spcPts val="3400"/>
              </a:lnSpc>
              <a:buClr>
                <a:schemeClr val="accent5">
                  <a:lumMod val="50000"/>
                </a:schemeClr>
              </a:buClr>
              <a:buFont typeface="Wingdings" panose="05000000000000000000" pitchFamily="2" charset="2"/>
              <a:buChar char="ü"/>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Identify power anomalies</a:t>
            </a:r>
          </a:p>
          <a:p>
            <a:pPr marL="285750" indent="-285750">
              <a:lnSpc>
                <a:spcPts val="3400"/>
              </a:lnSpc>
              <a:buClr>
                <a:schemeClr val="accent5">
                  <a:lumMod val="50000"/>
                </a:schemeClr>
              </a:buClr>
              <a:buFont typeface="Wingdings" panose="05000000000000000000" pitchFamily="2" charset="2"/>
              <a:buChar char="ü"/>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Validate existing systems</a:t>
            </a:r>
          </a:p>
          <a:p>
            <a:pPr marL="285750" indent="-285750">
              <a:lnSpc>
                <a:spcPts val="3400"/>
              </a:lnSpc>
              <a:buClr>
                <a:schemeClr val="accent5">
                  <a:lumMod val="50000"/>
                </a:schemeClr>
              </a:buClr>
              <a:buFont typeface="Wingdings" panose="05000000000000000000" pitchFamily="2" charset="2"/>
              <a:buChar char="ü"/>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Properly apportion utility bills</a:t>
            </a:r>
          </a:p>
          <a:p>
            <a:pPr marL="285750" indent="-285750">
              <a:lnSpc>
                <a:spcPts val="3400"/>
              </a:lnSpc>
              <a:buClr>
                <a:schemeClr val="accent5">
                  <a:lumMod val="50000"/>
                </a:schemeClr>
              </a:buClr>
              <a:buFont typeface="Wingdings" panose="05000000000000000000" pitchFamily="2" charset="2"/>
              <a:buChar char="ü"/>
            </a:pP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257241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298319-4D47-4907-A713-6D4D692730D8}"/>
              </a:ext>
            </a:extLst>
          </p:cNvPr>
          <p:cNvPicPr>
            <a:picLocks noChangeAspect="1"/>
          </p:cNvPicPr>
          <p:nvPr/>
        </p:nvPicPr>
        <p:blipFill>
          <a:blip r:embed="rId2"/>
          <a:stretch>
            <a:fillRect/>
          </a:stretch>
        </p:blipFill>
        <p:spPr>
          <a:xfrm>
            <a:off x="10162813" y="6082333"/>
            <a:ext cx="2016487" cy="794895"/>
          </a:xfrm>
          <a:prstGeom prst="rect">
            <a:avLst/>
          </a:prstGeom>
        </p:spPr>
      </p:pic>
      <p:sp>
        <p:nvSpPr>
          <p:cNvPr id="6" name="Text Placeholder 1">
            <a:extLst>
              <a:ext uri="{FF2B5EF4-FFF2-40B4-BE49-F238E27FC236}">
                <a16:creationId xmlns:a16="http://schemas.microsoft.com/office/drawing/2014/main" id="{9270EB23-CD6A-4D77-8473-A990BF363CD8}"/>
              </a:ext>
            </a:extLst>
          </p:cNvPr>
          <p:cNvSpPr txBox="1">
            <a:spLocks/>
          </p:cNvSpPr>
          <p:nvPr/>
        </p:nvSpPr>
        <p:spPr>
          <a:xfrm>
            <a:off x="887894" y="668405"/>
            <a:ext cx="10098453" cy="373949"/>
          </a:xfrm>
          <a:prstGeom prst="rect">
            <a:avLst/>
          </a:prstGeom>
        </p:spPr>
        <p:txBody>
          <a:bodyPr vert="horz" wrap="square" lIns="0" tIns="0" rIns="0" bIns="0" rtlCol="0">
            <a:spAutoFit/>
          </a:bodyPr>
          <a:lstStyle>
            <a:lvl1pPr marL="0" indent="0" algn="l" defTabSz="685800" rtl="0" eaLnBrk="1" latinLnBrk="0" hangingPunct="1">
              <a:lnSpc>
                <a:spcPct val="90000"/>
              </a:lnSpc>
              <a:spcBef>
                <a:spcPts val="750"/>
              </a:spcBef>
              <a:buFont typeface="Arial" panose="020B0604020202020204" pitchFamily="34" charset="0"/>
              <a:buNone/>
              <a:defRPr lang="en-US" sz="2700" b="0" i="0" kern="1200" spc="-15" baseline="0" dirty="0">
                <a:solidFill>
                  <a:schemeClr val="accent1"/>
                </a:solidFill>
                <a:latin typeface="Open Sans Light" charset="0"/>
                <a:ea typeface="Open Sans Light" charset="0"/>
                <a:cs typeface="Open Sans Light" charset="0"/>
              </a:defRPr>
            </a:lvl1pPr>
            <a:lvl2pPr marL="342900" indent="0" algn="l" defTabSz="685800" rtl="0" eaLnBrk="1" latinLnBrk="0" hangingPunct="1">
              <a:lnSpc>
                <a:spcPct val="90000"/>
              </a:lnSpc>
              <a:spcBef>
                <a:spcPts val="375"/>
              </a:spcBef>
              <a:buFont typeface="Arial" panose="020B0604020202020204" pitchFamily="34" charset="0"/>
              <a:buNone/>
              <a:defRPr sz="1800" kern="1200" spc="-15" baseline="0">
                <a:solidFill>
                  <a:schemeClr val="tx1">
                    <a:lumMod val="75000"/>
                    <a:lumOff val="25000"/>
                  </a:schemeClr>
                </a:solidFill>
                <a:latin typeface="Lato" panose="020F0502020204030203"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500" kern="1200" spc="-15" baseline="0">
                <a:solidFill>
                  <a:schemeClr val="tx1">
                    <a:lumMod val="75000"/>
                    <a:lumOff val="25000"/>
                  </a:schemeClr>
                </a:solidFill>
                <a:latin typeface="Lato" panose="020F0502020204030203"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350" kern="1200" spc="-15" baseline="0">
                <a:solidFill>
                  <a:schemeClr val="tx1">
                    <a:lumMod val="75000"/>
                    <a:lumOff val="25000"/>
                  </a:schemeClr>
                </a:solidFill>
                <a:latin typeface="Lato" panose="020F0502020204030203"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350" kern="1200" spc="-15" baseline="0">
                <a:solidFill>
                  <a:schemeClr val="tx1">
                    <a:lumMod val="75000"/>
                    <a:lumOff val="25000"/>
                  </a:schemeClr>
                </a:solidFill>
                <a:latin typeface="Lato" panose="020F0502020204030203"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700" b="0" i="0" u="none" strike="noStrike" kern="1200" cap="none" spc="-15" normalizeH="0" baseline="0" noProof="0" dirty="0">
                <a:ln>
                  <a:noFill/>
                </a:ln>
                <a:solidFill>
                  <a:schemeClr val="bg1"/>
                </a:solidFill>
                <a:effectLst/>
                <a:uLnTx/>
                <a:uFillTx/>
                <a:latin typeface="Open Sans Light" charset="0"/>
                <a:ea typeface="Open Sans Light" charset="0"/>
                <a:cs typeface="Open Sans Light" charset="0"/>
              </a:rPr>
              <a:t>Buddy Ohm Use Case #2: Australian National University</a:t>
            </a:r>
          </a:p>
        </p:txBody>
      </p:sp>
      <p:pic>
        <p:nvPicPr>
          <p:cNvPr id="2" name="Picture 1">
            <a:extLst>
              <a:ext uri="{FF2B5EF4-FFF2-40B4-BE49-F238E27FC236}">
                <a16:creationId xmlns:a16="http://schemas.microsoft.com/office/drawing/2014/main" id="{0D8FE92A-7C32-4AA8-8469-D9859BEA2FD4}"/>
              </a:ext>
            </a:extLst>
          </p:cNvPr>
          <p:cNvPicPr>
            <a:picLocks noChangeAspect="1"/>
          </p:cNvPicPr>
          <p:nvPr/>
        </p:nvPicPr>
        <p:blipFill>
          <a:blip r:embed="rId3"/>
          <a:stretch>
            <a:fillRect/>
          </a:stretch>
        </p:blipFill>
        <p:spPr>
          <a:xfrm>
            <a:off x="887894" y="1326381"/>
            <a:ext cx="4946650" cy="1630273"/>
          </a:xfrm>
          <a:prstGeom prst="rect">
            <a:avLst/>
          </a:prstGeom>
          <a:ln>
            <a:noFill/>
          </a:ln>
          <a:effectLst>
            <a:outerShdw blurRad="190500" algn="tl" rotWithShape="0">
              <a:srgbClr val="000000">
                <a:alpha val="70000"/>
              </a:srgbClr>
            </a:outerShdw>
          </a:effectLst>
        </p:spPr>
      </p:pic>
      <p:grpSp>
        <p:nvGrpSpPr>
          <p:cNvPr id="12" name="Group 11">
            <a:extLst>
              <a:ext uri="{FF2B5EF4-FFF2-40B4-BE49-F238E27FC236}">
                <a16:creationId xmlns:a16="http://schemas.microsoft.com/office/drawing/2014/main" id="{5D7C2C2B-9700-43C2-9DEA-631DAF798533}"/>
              </a:ext>
            </a:extLst>
          </p:cNvPr>
          <p:cNvGrpSpPr/>
          <p:nvPr/>
        </p:nvGrpSpPr>
        <p:grpSpPr>
          <a:xfrm>
            <a:off x="6005150" y="1323124"/>
            <a:ext cx="4157663" cy="1630273"/>
            <a:chOff x="6173787" y="1243831"/>
            <a:chExt cx="4157663" cy="1624026"/>
          </a:xfrm>
        </p:grpSpPr>
        <p:pic>
          <p:nvPicPr>
            <p:cNvPr id="3" name="Picture 2">
              <a:extLst>
                <a:ext uri="{FF2B5EF4-FFF2-40B4-BE49-F238E27FC236}">
                  <a16:creationId xmlns:a16="http://schemas.microsoft.com/office/drawing/2014/main" id="{592EE3FE-B8A4-44CD-9B04-4C7D3FA67459}"/>
                </a:ext>
              </a:extLst>
            </p:cNvPr>
            <p:cNvPicPr>
              <a:picLocks noChangeAspect="1"/>
            </p:cNvPicPr>
            <p:nvPr/>
          </p:nvPicPr>
          <p:blipFill>
            <a:blip r:embed="rId4"/>
            <a:stretch>
              <a:fillRect/>
            </a:stretch>
          </p:blipFill>
          <p:spPr>
            <a:xfrm>
              <a:off x="6173787" y="1243831"/>
              <a:ext cx="4157663" cy="1624026"/>
            </a:xfrm>
            <a:prstGeom prst="rect">
              <a:avLst/>
            </a:prstGeom>
            <a:ln>
              <a:noFill/>
            </a:ln>
            <a:effectLst>
              <a:outerShdw blurRad="190500" algn="tl" rotWithShape="0">
                <a:srgbClr val="000000">
                  <a:alpha val="70000"/>
                </a:srgbClr>
              </a:outerShdw>
            </a:effectLst>
          </p:spPr>
        </p:pic>
        <p:sp>
          <p:nvSpPr>
            <p:cNvPr id="4" name="TextBox 3">
              <a:extLst>
                <a:ext uri="{FF2B5EF4-FFF2-40B4-BE49-F238E27FC236}">
                  <a16:creationId xmlns:a16="http://schemas.microsoft.com/office/drawing/2014/main" id="{42C71788-8808-437D-A653-5C395EAE5504}"/>
                </a:ext>
              </a:extLst>
            </p:cNvPr>
            <p:cNvSpPr txBox="1"/>
            <p:nvPr/>
          </p:nvSpPr>
          <p:spPr>
            <a:xfrm>
              <a:off x="8324851" y="2312010"/>
              <a:ext cx="1892168" cy="369332"/>
            </a:xfrm>
            <a:prstGeom prst="rect">
              <a:avLst/>
            </a:prstGeom>
            <a:solidFill>
              <a:schemeClr val="bg1"/>
            </a:solidFill>
          </p:spPr>
          <p:txBody>
            <a:bodyPr wrap="square" rtlCol="0">
              <a:spAutoFit/>
            </a:bodyPr>
            <a:lstStyle/>
            <a:p>
              <a:pPr algn="ctr"/>
              <a:r>
                <a:rPr lang="en-US"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1300 </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kW</a:t>
              </a:r>
              <a:endParaRPr lang="en-US"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DD649906-B28B-48F7-8F3B-8DD63D4D0876}"/>
                </a:ext>
              </a:extLst>
            </p:cNvPr>
            <p:cNvSpPr txBox="1"/>
            <p:nvPr/>
          </p:nvSpPr>
          <p:spPr>
            <a:xfrm>
              <a:off x="6254882" y="2312010"/>
              <a:ext cx="1892168" cy="369332"/>
            </a:xfrm>
            <a:prstGeom prst="rect">
              <a:avLst/>
            </a:prstGeom>
            <a:solidFill>
              <a:schemeClr val="bg1"/>
            </a:solidFill>
          </p:spPr>
          <p:txBody>
            <a:bodyPr wrap="square" rtlCol="0">
              <a:spAutoFit/>
            </a:bodyPr>
            <a:lstStyle/>
            <a:p>
              <a:pPr algn="ctr"/>
              <a:r>
                <a:rPr lang="en-US"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480 </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kW</a:t>
              </a:r>
              <a:endParaRPr lang="en-US"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21981917-B983-487F-AA93-A65867B9A04C}"/>
                </a:ext>
              </a:extLst>
            </p:cNvPr>
            <p:cNvSpPr txBox="1"/>
            <p:nvPr/>
          </p:nvSpPr>
          <p:spPr>
            <a:xfrm>
              <a:off x="7347082" y="1518260"/>
              <a:ext cx="742818" cy="307777"/>
            </a:xfrm>
            <a:prstGeom prst="rect">
              <a:avLst/>
            </a:prstGeom>
            <a:solidFill>
              <a:schemeClr val="bg1"/>
            </a:solidFill>
          </p:spPr>
          <p:txBody>
            <a:bodyPr wrap="square" rtlCol="0">
              <a:spAutoFit/>
            </a:bodyPr>
            <a:lstStyle/>
            <a:p>
              <a:pPr algn="ctr"/>
              <a:r>
                <a:rPr lang="en-US" sz="1400" b="1" dirty="0">
                  <a:solidFill>
                    <a:srgbClr val="92D050"/>
                  </a:solidFill>
                  <a:latin typeface="Open Sans" panose="020B0606030504020204" pitchFamily="34" charset="0"/>
                  <a:ea typeface="Open Sans" panose="020B0606030504020204" pitchFamily="34" charset="0"/>
                  <a:cs typeface="Open Sans" panose="020B0606030504020204" pitchFamily="34" charset="0"/>
                </a:rPr>
                <a:t>NEW</a:t>
              </a:r>
            </a:p>
          </p:txBody>
        </p:sp>
        <p:sp>
          <p:nvSpPr>
            <p:cNvPr id="10" name="TextBox 9">
              <a:extLst>
                <a:ext uri="{FF2B5EF4-FFF2-40B4-BE49-F238E27FC236}">
                  <a16:creationId xmlns:a16="http://schemas.microsoft.com/office/drawing/2014/main" id="{5BD5A500-DD96-4321-8330-39E2FA7EBAC8}"/>
                </a:ext>
              </a:extLst>
            </p:cNvPr>
            <p:cNvSpPr txBox="1"/>
            <p:nvPr/>
          </p:nvSpPr>
          <p:spPr>
            <a:xfrm>
              <a:off x="9419995" y="1521847"/>
              <a:ext cx="742818" cy="307777"/>
            </a:xfrm>
            <a:prstGeom prst="rect">
              <a:avLst/>
            </a:prstGeom>
            <a:solidFill>
              <a:schemeClr val="bg1"/>
            </a:solidFill>
          </p:spPr>
          <p:txBody>
            <a:bodyPr wrap="square" rtlCol="0">
              <a:spAutoFit/>
            </a:bodyPr>
            <a:lstStyle/>
            <a:p>
              <a:pPr algn="ctr"/>
              <a:r>
                <a:rPr lang="en-US" sz="1400" b="1" dirty="0">
                  <a:solidFill>
                    <a:srgbClr val="E73D86"/>
                  </a:solidFill>
                  <a:latin typeface="Open Sans" panose="020B0606030504020204" pitchFamily="34" charset="0"/>
                  <a:ea typeface="Open Sans" panose="020B0606030504020204" pitchFamily="34" charset="0"/>
                  <a:cs typeface="Open Sans" panose="020B0606030504020204" pitchFamily="34" charset="0"/>
                </a:rPr>
                <a:t>OLD</a:t>
              </a:r>
            </a:p>
          </p:txBody>
        </p:sp>
      </p:grpSp>
      <p:pic>
        <p:nvPicPr>
          <p:cNvPr id="11" name="Picture 10">
            <a:extLst>
              <a:ext uri="{FF2B5EF4-FFF2-40B4-BE49-F238E27FC236}">
                <a16:creationId xmlns:a16="http://schemas.microsoft.com/office/drawing/2014/main" id="{F1D4C8D9-417B-423D-8824-B7F0F310DADF}"/>
              </a:ext>
            </a:extLst>
          </p:cNvPr>
          <p:cNvPicPr>
            <a:picLocks noChangeAspect="1"/>
          </p:cNvPicPr>
          <p:nvPr/>
        </p:nvPicPr>
        <p:blipFill>
          <a:blip r:embed="rId5"/>
          <a:stretch>
            <a:fillRect/>
          </a:stretch>
        </p:blipFill>
        <p:spPr>
          <a:xfrm>
            <a:off x="887894" y="3120508"/>
            <a:ext cx="9274919" cy="3069087"/>
          </a:xfrm>
          <a:prstGeom prst="rect">
            <a:avLst/>
          </a:prstGeom>
          <a:ln>
            <a:noFill/>
          </a:ln>
          <a:effectLst>
            <a:outerShdw blurRad="190500" algn="tl" rotWithShape="0">
              <a:srgbClr val="000000">
                <a:alpha val="70000"/>
              </a:srgbClr>
            </a:outerShdw>
          </a:effectLst>
        </p:spPr>
      </p:pic>
      <p:sp>
        <p:nvSpPr>
          <p:cNvPr id="13" name="TextBox 12">
            <a:extLst>
              <a:ext uri="{FF2B5EF4-FFF2-40B4-BE49-F238E27FC236}">
                <a16:creationId xmlns:a16="http://schemas.microsoft.com/office/drawing/2014/main" id="{36DC8200-C61A-480C-948F-F947ED8E6B29}"/>
              </a:ext>
            </a:extLst>
          </p:cNvPr>
          <p:cNvSpPr txBox="1"/>
          <p:nvPr/>
        </p:nvSpPr>
        <p:spPr>
          <a:xfrm>
            <a:off x="3633839" y="3343680"/>
            <a:ext cx="5859411" cy="616644"/>
          </a:xfrm>
          <a:prstGeom prst="rect">
            <a:avLst/>
          </a:prstGeom>
          <a:noFill/>
          <a:ln>
            <a:solidFill>
              <a:schemeClr val="tx2"/>
            </a:solidFill>
          </a:ln>
        </p:spPr>
        <p:txBody>
          <a:bodyPr wrap="square" rtlCol="0">
            <a:spAutoFit/>
          </a:bodyPr>
          <a:lstStyle/>
          <a:p>
            <a:pPr algn="ctr">
              <a:lnSpc>
                <a:spcPts val="2100"/>
              </a:lnSpc>
            </a:pPr>
            <a:r>
              <a:rPr lang="en-US"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Immediate insights showed that the new chiller is using </a:t>
            </a:r>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63% less</a:t>
            </a:r>
            <a:r>
              <a:rPr lang="en-US"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electricity than the old chiller.</a:t>
            </a:r>
          </a:p>
        </p:txBody>
      </p:sp>
    </p:spTree>
    <p:extLst>
      <p:ext uri="{BB962C8B-B14F-4D97-AF65-F5344CB8AC3E}">
        <p14:creationId xmlns:p14="http://schemas.microsoft.com/office/powerpoint/2010/main" val="4507623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4"/>
          <p:cNvSpPr>
            <a:spLocks noGrp="1"/>
          </p:cNvSpPr>
          <p:nvPr>
            <p:ph type="body" idx="19"/>
          </p:nvPr>
        </p:nvSpPr>
        <p:spPr>
          <a:xfrm>
            <a:off x="2188128" y="2969116"/>
            <a:ext cx="7815743" cy="600075"/>
          </a:xfrm>
        </p:spPr>
        <p:txBody>
          <a:bodyPr>
            <a:noAutofit/>
          </a:bodyPr>
          <a:lstStyle/>
          <a:p>
            <a:pPr algn="ctr">
              <a:lnSpc>
                <a:spcPct val="150000"/>
              </a:lnSpc>
            </a:pPr>
            <a:r>
              <a:rPr lang="en-US" sz="2000" dirty="0">
                <a:solidFill>
                  <a:schemeClr val="accent3"/>
                </a:solidFill>
              </a:rPr>
              <a:t>40% of the world’s energy usage is within buildings</a:t>
            </a:r>
          </a:p>
          <a:p>
            <a:pPr algn="ctr">
              <a:lnSpc>
                <a:spcPct val="150000"/>
              </a:lnSpc>
            </a:pPr>
            <a:r>
              <a:rPr lang="en-US" sz="2000" dirty="0">
                <a:solidFill>
                  <a:schemeClr val="accent3"/>
                </a:solidFill>
              </a:rPr>
              <a:t>40% of the world’s carbon footprint is from buildings</a:t>
            </a:r>
          </a:p>
          <a:p>
            <a:pPr algn="ctr">
              <a:lnSpc>
                <a:spcPct val="150000"/>
              </a:lnSpc>
            </a:pPr>
            <a:r>
              <a:rPr lang="en-US" sz="2000" dirty="0">
                <a:solidFill>
                  <a:schemeClr val="accent3"/>
                </a:solidFill>
              </a:rPr>
              <a:t>20% of the world’s available drinking water is consumed in buildings.</a:t>
            </a:r>
          </a:p>
          <a:p>
            <a:pPr algn="ctr">
              <a:lnSpc>
                <a:spcPct val="150000"/>
              </a:lnSpc>
            </a:pPr>
            <a:r>
              <a:rPr lang="en-US" sz="2000" dirty="0">
                <a:solidFill>
                  <a:srgbClr val="0070C0"/>
                </a:solidFill>
              </a:rPr>
              <a:t>We believe building utility consumption is less efficient than it should be and we decided to address that.</a:t>
            </a: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2353" y="1283555"/>
            <a:ext cx="1207294" cy="1041705"/>
          </a:xfrm>
          <a:prstGeom prst="rect">
            <a:avLst/>
          </a:prstGeom>
        </p:spPr>
      </p:pic>
    </p:spTree>
    <p:extLst>
      <p:ext uri="{BB962C8B-B14F-4D97-AF65-F5344CB8AC3E}">
        <p14:creationId xmlns:p14="http://schemas.microsoft.com/office/powerpoint/2010/main" val="3513872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298319-4D47-4907-A713-6D4D692730D8}"/>
              </a:ext>
            </a:extLst>
          </p:cNvPr>
          <p:cNvPicPr>
            <a:picLocks noChangeAspect="1"/>
          </p:cNvPicPr>
          <p:nvPr/>
        </p:nvPicPr>
        <p:blipFill>
          <a:blip r:embed="rId2"/>
          <a:stretch>
            <a:fillRect/>
          </a:stretch>
        </p:blipFill>
        <p:spPr>
          <a:xfrm>
            <a:off x="10162813" y="6082333"/>
            <a:ext cx="2016487" cy="794895"/>
          </a:xfrm>
          <a:prstGeom prst="rect">
            <a:avLst/>
          </a:prstGeom>
        </p:spPr>
      </p:pic>
      <p:sp>
        <p:nvSpPr>
          <p:cNvPr id="6" name="Text Placeholder 1">
            <a:extLst>
              <a:ext uri="{FF2B5EF4-FFF2-40B4-BE49-F238E27FC236}">
                <a16:creationId xmlns:a16="http://schemas.microsoft.com/office/drawing/2014/main" id="{9270EB23-CD6A-4D77-8473-A990BF363CD8}"/>
              </a:ext>
            </a:extLst>
          </p:cNvPr>
          <p:cNvSpPr txBox="1">
            <a:spLocks/>
          </p:cNvSpPr>
          <p:nvPr/>
        </p:nvSpPr>
        <p:spPr>
          <a:xfrm>
            <a:off x="887894" y="668405"/>
            <a:ext cx="10098453" cy="373949"/>
          </a:xfrm>
          <a:prstGeom prst="rect">
            <a:avLst/>
          </a:prstGeom>
        </p:spPr>
        <p:txBody>
          <a:bodyPr vert="horz" wrap="square" lIns="0" tIns="0" rIns="0" bIns="0" rtlCol="0">
            <a:spAutoFit/>
          </a:bodyPr>
          <a:lstStyle>
            <a:lvl1pPr marL="0" indent="0" algn="l" defTabSz="685800" rtl="0" eaLnBrk="1" latinLnBrk="0" hangingPunct="1">
              <a:lnSpc>
                <a:spcPct val="90000"/>
              </a:lnSpc>
              <a:spcBef>
                <a:spcPts val="750"/>
              </a:spcBef>
              <a:buFont typeface="Arial" panose="020B0604020202020204" pitchFamily="34" charset="0"/>
              <a:buNone/>
              <a:defRPr lang="en-US" sz="2700" b="0" i="0" kern="1200" spc="-15" baseline="0" dirty="0">
                <a:solidFill>
                  <a:schemeClr val="accent1"/>
                </a:solidFill>
                <a:latin typeface="Open Sans Light" charset="0"/>
                <a:ea typeface="Open Sans Light" charset="0"/>
                <a:cs typeface="Open Sans Light" charset="0"/>
              </a:defRPr>
            </a:lvl1pPr>
            <a:lvl2pPr marL="342900" indent="0" algn="l" defTabSz="685800" rtl="0" eaLnBrk="1" latinLnBrk="0" hangingPunct="1">
              <a:lnSpc>
                <a:spcPct val="90000"/>
              </a:lnSpc>
              <a:spcBef>
                <a:spcPts val="375"/>
              </a:spcBef>
              <a:buFont typeface="Arial" panose="020B0604020202020204" pitchFamily="34" charset="0"/>
              <a:buNone/>
              <a:defRPr sz="1800" kern="1200" spc="-15" baseline="0">
                <a:solidFill>
                  <a:schemeClr val="tx1">
                    <a:lumMod val="75000"/>
                    <a:lumOff val="25000"/>
                  </a:schemeClr>
                </a:solidFill>
                <a:latin typeface="Lato" panose="020F0502020204030203"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500" kern="1200" spc="-15" baseline="0">
                <a:solidFill>
                  <a:schemeClr val="tx1">
                    <a:lumMod val="75000"/>
                    <a:lumOff val="25000"/>
                  </a:schemeClr>
                </a:solidFill>
                <a:latin typeface="Lato" panose="020F0502020204030203"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350" kern="1200" spc="-15" baseline="0">
                <a:solidFill>
                  <a:schemeClr val="tx1">
                    <a:lumMod val="75000"/>
                    <a:lumOff val="25000"/>
                  </a:schemeClr>
                </a:solidFill>
                <a:latin typeface="Lato" panose="020F0502020204030203"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350" kern="1200" spc="-15" baseline="0">
                <a:solidFill>
                  <a:schemeClr val="tx1">
                    <a:lumMod val="75000"/>
                    <a:lumOff val="25000"/>
                  </a:schemeClr>
                </a:solidFill>
                <a:latin typeface="Lato" panose="020F0502020204030203"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700" b="0" i="0" u="none" strike="noStrike" kern="1200" cap="none" spc="-15" normalizeH="0" baseline="0" noProof="0" dirty="0">
                <a:ln>
                  <a:noFill/>
                </a:ln>
                <a:solidFill>
                  <a:schemeClr val="bg1"/>
                </a:solidFill>
                <a:effectLst/>
                <a:uLnTx/>
                <a:uFillTx/>
                <a:latin typeface="Open Sans Light" charset="0"/>
                <a:ea typeface="Open Sans Light" charset="0"/>
                <a:cs typeface="Open Sans Light" charset="0"/>
              </a:rPr>
              <a:t>Buddy Ohm Use Case #3: Seattle’s Historic 5</a:t>
            </a:r>
            <a:r>
              <a:rPr kumimoji="0" lang="en-US" sz="2700" b="0" i="0" u="none" strike="noStrike" kern="1200" cap="none" spc="-15" normalizeH="0" baseline="30000" noProof="0" dirty="0">
                <a:ln>
                  <a:noFill/>
                </a:ln>
                <a:solidFill>
                  <a:schemeClr val="bg1"/>
                </a:solidFill>
                <a:effectLst/>
                <a:uLnTx/>
                <a:uFillTx/>
                <a:latin typeface="Open Sans Light" charset="0"/>
                <a:ea typeface="Open Sans Light" charset="0"/>
                <a:cs typeface="Open Sans Light" charset="0"/>
              </a:rPr>
              <a:t>th</a:t>
            </a:r>
            <a:r>
              <a:rPr kumimoji="0" lang="en-US" sz="2700" b="0" i="0" u="none" strike="noStrike" kern="1200" cap="none" spc="-15" normalizeH="0" baseline="0" noProof="0" dirty="0">
                <a:ln>
                  <a:noFill/>
                </a:ln>
                <a:solidFill>
                  <a:schemeClr val="bg1"/>
                </a:solidFill>
                <a:effectLst/>
                <a:uLnTx/>
                <a:uFillTx/>
                <a:latin typeface="Open Sans Light" charset="0"/>
                <a:ea typeface="Open Sans Light" charset="0"/>
                <a:cs typeface="Open Sans Light" charset="0"/>
              </a:rPr>
              <a:t> Avenue Theater</a:t>
            </a:r>
          </a:p>
        </p:txBody>
      </p:sp>
      <p:pic>
        <p:nvPicPr>
          <p:cNvPr id="7" name="Picture 6">
            <a:extLst>
              <a:ext uri="{FF2B5EF4-FFF2-40B4-BE49-F238E27FC236}">
                <a16:creationId xmlns:a16="http://schemas.microsoft.com/office/drawing/2014/main" id="{3679FB97-48C6-4859-877A-5546E83E48C1}"/>
              </a:ext>
            </a:extLst>
          </p:cNvPr>
          <p:cNvPicPr>
            <a:picLocks noChangeAspect="1"/>
          </p:cNvPicPr>
          <p:nvPr/>
        </p:nvPicPr>
        <p:blipFill rotWithShape="1">
          <a:blip r:embed="rId3"/>
          <a:srcRect b="25239"/>
          <a:stretch/>
        </p:blipFill>
        <p:spPr>
          <a:xfrm>
            <a:off x="947145" y="1443741"/>
            <a:ext cx="5712081" cy="3956245"/>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EE72A6CA-DD42-453A-BD56-DAD65BE99D23}"/>
              </a:ext>
            </a:extLst>
          </p:cNvPr>
          <p:cNvPicPr>
            <a:picLocks noChangeAspect="1"/>
          </p:cNvPicPr>
          <p:nvPr/>
        </p:nvPicPr>
        <p:blipFill>
          <a:blip r:embed="rId4"/>
          <a:stretch>
            <a:fillRect/>
          </a:stretch>
        </p:blipFill>
        <p:spPr>
          <a:xfrm>
            <a:off x="6812682" y="1443741"/>
            <a:ext cx="4959371" cy="3970517"/>
          </a:xfrm>
          <a:prstGeom prst="rect">
            <a:avLst/>
          </a:prstGeom>
        </p:spPr>
      </p:pic>
    </p:spTree>
    <p:extLst>
      <p:ext uri="{BB962C8B-B14F-4D97-AF65-F5344CB8AC3E}">
        <p14:creationId xmlns:p14="http://schemas.microsoft.com/office/powerpoint/2010/main" val="9813649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639452-026E-4C57-890D-3C65A0A5F51A}"/>
              </a:ext>
            </a:extLst>
          </p:cNvPr>
          <p:cNvSpPr>
            <a:spLocks noGrp="1"/>
          </p:cNvSpPr>
          <p:nvPr>
            <p:ph type="body" idx="19"/>
          </p:nvPr>
        </p:nvSpPr>
        <p:spPr>
          <a:xfrm>
            <a:off x="419100" y="1128999"/>
            <a:ext cx="10972800" cy="3608552"/>
          </a:xfrm>
        </p:spPr>
        <p:txBody>
          <a:bodyPr vert="horz" lIns="0" tIns="74295" rIns="0" bIns="148590" rtlCol="0">
            <a:spAutoFit/>
          </a:bodyPr>
          <a:lstStyle/>
          <a:p>
            <a:pPr algn="l">
              <a:lnSpc>
                <a:spcPts val="2275"/>
              </a:lnSpc>
              <a:spcBef>
                <a:spcPts val="813"/>
              </a:spcBef>
              <a:spcAft>
                <a:spcPts val="488"/>
              </a:spcAft>
              <a:buSzPct val="120000"/>
            </a:pPr>
            <a:r>
              <a:rPr lang="en-US" sz="1800" dirty="0">
                <a:solidFill>
                  <a:schemeClr val="accent3"/>
                </a:solidFill>
              </a:rPr>
              <a:t>Build your prospecting introduction</a:t>
            </a:r>
          </a:p>
          <a:p>
            <a:pPr lvl="1"/>
            <a:r>
              <a:rPr lang="en-US" dirty="0"/>
              <a:t>20-second hook</a:t>
            </a:r>
          </a:p>
          <a:p>
            <a:pPr lvl="1"/>
            <a:r>
              <a:rPr lang="en-US" dirty="0"/>
              <a:t>Explain the value proposition without </a:t>
            </a:r>
            <a:br>
              <a:rPr lang="en-US" dirty="0"/>
            </a:br>
            <a:r>
              <a:rPr lang="en-US" dirty="0"/>
              <a:t>talking about solution components</a:t>
            </a:r>
          </a:p>
          <a:p>
            <a:pPr lvl="2"/>
            <a:r>
              <a:rPr lang="en-US" dirty="0"/>
              <a:t>“Buddy Ohm enables clients to…”</a:t>
            </a:r>
          </a:p>
          <a:p>
            <a:pPr lvl="1"/>
            <a:r>
              <a:rPr lang="en-US" dirty="0"/>
              <a:t>Include a query to end</a:t>
            </a:r>
          </a:p>
          <a:p>
            <a:pPr lvl="2"/>
            <a:r>
              <a:rPr lang="en-US" dirty="0"/>
              <a:t>“I’m curious about…”</a:t>
            </a:r>
          </a:p>
          <a:p>
            <a:pPr lvl="2"/>
            <a:r>
              <a:rPr lang="en-US" dirty="0"/>
              <a:t>“How do you…”</a:t>
            </a:r>
          </a:p>
          <a:p>
            <a:pPr lvl="2"/>
            <a:r>
              <a:rPr lang="en-US" dirty="0"/>
              <a:t>“What is your…”</a:t>
            </a:r>
          </a:p>
          <a:p>
            <a:pPr lvl="2"/>
            <a:r>
              <a:rPr lang="en-US" dirty="0"/>
              <a:t>“Do you have any concerns with…”</a:t>
            </a:r>
          </a:p>
          <a:p>
            <a:pPr lvl="2"/>
            <a:r>
              <a:rPr lang="en-US" dirty="0"/>
              <a:t>“Does this sound…”</a:t>
            </a:r>
          </a:p>
          <a:p>
            <a:pPr algn="l">
              <a:lnSpc>
                <a:spcPts val="2275"/>
              </a:lnSpc>
              <a:spcBef>
                <a:spcPts val="813"/>
              </a:spcBef>
              <a:spcAft>
                <a:spcPts val="488"/>
              </a:spcAft>
              <a:buSzPct val="120000"/>
            </a:pPr>
            <a:r>
              <a:rPr lang="en-US" sz="1800" dirty="0">
                <a:solidFill>
                  <a:schemeClr val="accent3"/>
                </a:solidFill>
              </a:rPr>
              <a:t>Practice with your partner</a:t>
            </a:r>
          </a:p>
        </p:txBody>
      </p:sp>
      <p:sp>
        <p:nvSpPr>
          <p:cNvPr id="2" name="Title 1">
            <a:extLst>
              <a:ext uri="{FF2B5EF4-FFF2-40B4-BE49-F238E27FC236}">
                <a16:creationId xmlns:a16="http://schemas.microsoft.com/office/drawing/2014/main" id="{A687C866-A42F-4C01-8EAA-CB47E28989B4}"/>
              </a:ext>
            </a:extLst>
          </p:cNvPr>
          <p:cNvSpPr>
            <a:spLocks noGrp="1"/>
          </p:cNvSpPr>
          <p:nvPr>
            <p:ph type="title" idx="4294967295"/>
          </p:nvPr>
        </p:nvSpPr>
        <p:spPr>
          <a:xfrm>
            <a:off x="374650" y="52388"/>
            <a:ext cx="10972800" cy="1139825"/>
          </a:xfrm>
        </p:spPr>
        <p:txBody>
          <a:bodyPr vert="horz" lIns="91440" tIns="45720" rIns="91440" bIns="45720" rtlCol="0" anchor="ctr">
            <a:normAutofit/>
          </a:bodyPr>
          <a:lstStyle/>
          <a:p>
            <a:r>
              <a:rPr lang="en-US" dirty="0">
                <a:solidFill>
                  <a:srgbClr val="4A4A4A"/>
                </a:solidFill>
              </a:rPr>
              <a:t>Exercise #3</a:t>
            </a:r>
          </a:p>
        </p:txBody>
      </p:sp>
      <p:sp>
        <p:nvSpPr>
          <p:cNvPr id="4" name="TextBox 3">
            <a:extLst>
              <a:ext uri="{FF2B5EF4-FFF2-40B4-BE49-F238E27FC236}">
                <a16:creationId xmlns:a16="http://schemas.microsoft.com/office/drawing/2014/main" id="{558366D5-C806-4799-AD6B-062A25845374}"/>
              </a:ext>
            </a:extLst>
          </p:cNvPr>
          <p:cNvSpPr txBox="1"/>
          <p:nvPr/>
        </p:nvSpPr>
        <p:spPr>
          <a:xfrm>
            <a:off x="6289948" y="5177210"/>
            <a:ext cx="1318502" cy="392415"/>
          </a:xfrm>
          <a:prstGeom prst="rect">
            <a:avLst/>
          </a:prstGeom>
          <a:noFill/>
        </p:spPr>
        <p:txBody>
          <a:bodyPr wrap="none" rtlCol="0">
            <a:spAutoFit/>
          </a:bodyPr>
          <a:lstStyle/>
          <a:p>
            <a:r>
              <a:rPr lang="en-US" sz="1950" dirty="0"/>
              <a:t>15 minutes</a:t>
            </a:r>
          </a:p>
        </p:txBody>
      </p:sp>
      <p:pic>
        <p:nvPicPr>
          <p:cNvPr id="6146" name="Picture 2" descr="Image result for facility managers">
            <a:extLst>
              <a:ext uri="{FF2B5EF4-FFF2-40B4-BE49-F238E27FC236}">
                <a16:creationId xmlns:a16="http://schemas.microsoft.com/office/drawing/2014/main" id="{F47FE689-64AE-4F28-9EFE-678F619A95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2789" y="1636978"/>
            <a:ext cx="5231823" cy="34878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46508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4A28CF-774C-416C-A3AE-882CA7F198C8}"/>
              </a:ext>
            </a:extLst>
          </p:cNvPr>
          <p:cNvSpPr>
            <a:spLocks noGrp="1"/>
          </p:cNvSpPr>
          <p:nvPr>
            <p:ph type="body" idx="19"/>
          </p:nvPr>
        </p:nvSpPr>
        <p:spPr>
          <a:xfrm>
            <a:off x="717550" y="1250188"/>
            <a:ext cx="10972800" cy="4674998"/>
          </a:xfrm>
        </p:spPr>
        <p:txBody>
          <a:bodyPr vert="horz" lIns="0" tIns="74295" rIns="0" bIns="148590" rtlCol="0">
            <a:spAutoFit/>
          </a:bodyPr>
          <a:lstStyle/>
          <a:p>
            <a:pPr marL="0" indent="0" algn="l">
              <a:lnSpc>
                <a:spcPts val="2275"/>
              </a:lnSpc>
              <a:spcBef>
                <a:spcPts val="813"/>
              </a:spcBef>
              <a:spcAft>
                <a:spcPts val="488"/>
              </a:spcAft>
              <a:buSzPct val="120000"/>
              <a:buNone/>
            </a:pPr>
            <a:r>
              <a:rPr lang="en-US" sz="1800" dirty="0">
                <a:solidFill>
                  <a:schemeClr val="accent3"/>
                </a:solidFill>
              </a:rPr>
              <a:t>Introductory presentation</a:t>
            </a:r>
          </a:p>
          <a:p>
            <a:pPr marL="0" indent="0" algn="l">
              <a:lnSpc>
                <a:spcPts val="2275"/>
              </a:lnSpc>
              <a:spcBef>
                <a:spcPts val="813"/>
              </a:spcBef>
              <a:spcAft>
                <a:spcPts val="488"/>
              </a:spcAft>
              <a:buSzPct val="120000"/>
              <a:buNone/>
            </a:pPr>
            <a:r>
              <a:rPr lang="en-US" sz="1800" dirty="0">
                <a:solidFill>
                  <a:schemeClr val="accent3"/>
                </a:solidFill>
              </a:rPr>
              <a:t>Solution one sheet</a:t>
            </a:r>
          </a:p>
          <a:p>
            <a:pPr marL="0" indent="0" algn="l">
              <a:lnSpc>
                <a:spcPts val="2275"/>
              </a:lnSpc>
              <a:spcBef>
                <a:spcPts val="813"/>
              </a:spcBef>
              <a:spcAft>
                <a:spcPts val="488"/>
              </a:spcAft>
              <a:buSzPct val="120000"/>
              <a:buNone/>
            </a:pPr>
            <a:r>
              <a:rPr lang="en-US" sz="1800" dirty="0">
                <a:solidFill>
                  <a:schemeClr val="accent3"/>
                </a:solidFill>
              </a:rPr>
              <a:t>Solution data sheet</a:t>
            </a:r>
          </a:p>
          <a:p>
            <a:pPr marL="0" indent="0" algn="l">
              <a:lnSpc>
                <a:spcPts val="2275"/>
              </a:lnSpc>
              <a:spcBef>
                <a:spcPts val="813"/>
              </a:spcBef>
              <a:spcAft>
                <a:spcPts val="488"/>
              </a:spcAft>
              <a:buSzPct val="120000"/>
              <a:buNone/>
            </a:pPr>
            <a:r>
              <a:rPr lang="en-US" sz="1800" dirty="0">
                <a:solidFill>
                  <a:schemeClr val="accent3"/>
                </a:solidFill>
              </a:rPr>
              <a:t>Theater &amp; multi-tenant building case studies</a:t>
            </a:r>
          </a:p>
          <a:p>
            <a:pPr marL="0" indent="0" algn="l">
              <a:lnSpc>
                <a:spcPts val="2275"/>
              </a:lnSpc>
              <a:spcBef>
                <a:spcPts val="813"/>
              </a:spcBef>
              <a:spcAft>
                <a:spcPts val="488"/>
              </a:spcAft>
              <a:buSzPct val="120000"/>
              <a:buNone/>
            </a:pPr>
            <a:r>
              <a:rPr lang="en-US" sz="1800" dirty="0">
                <a:solidFill>
                  <a:schemeClr val="accent3"/>
                </a:solidFill>
              </a:rPr>
              <a:t>Hospitality &amp; Higher Education use cases</a:t>
            </a:r>
          </a:p>
          <a:p>
            <a:pPr marL="0" indent="0" algn="l">
              <a:lnSpc>
                <a:spcPts val="2275"/>
              </a:lnSpc>
              <a:spcBef>
                <a:spcPts val="813"/>
              </a:spcBef>
              <a:spcAft>
                <a:spcPts val="488"/>
              </a:spcAft>
              <a:buSzPct val="120000"/>
              <a:buNone/>
            </a:pPr>
            <a:r>
              <a:rPr lang="en-US" sz="1800" dirty="0">
                <a:solidFill>
                  <a:schemeClr val="accent3"/>
                </a:solidFill>
              </a:rPr>
              <a:t>Solution overview videos</a:t>
            </a:r>
          </a:p>
          <a:p>
            <a:pPr marL="0" indent="0" algn="l">
              <a:lnSpc>
                <a:spcPts val="2275"/>
              </a:lnSpc>
              <a:spcBef>
                <a:spcPts val="813"/>
              </a:spcBef>
              <a:spcAft>
                <a:spcPts val="488"/>
              </a:spcAft>
              <a:buSzPct val="120000"/>
              <a:buNone/>
            </a:pPr>
            <a:r>
              <a:rPr lang="en-US" sz="1800" dirty="0">
                <a:solidFill>
                  <a:schemeClr val="accent3"/>
                </a:solidFill>
              </a:rPr>
              <a:t>ROI calculator</a:t>
            </a:r>
          </a:p>
          <a:p>
            <a:pPr marL="0" indent="0" algn="l">
              <a:lnSpc>
                <a:spcPts val="2275"/>
              </a:lnSpc>
              <a:spcBef>
                <a:spcPts val="813"/>
              </a:spcBef>
              <a:spcAft>
                <a:spcPts val="488"/>
              </a:spcAft>
              <a:buSzPct val="120000"/>
              <a:buNone/>
            </a:pPr>
            <a:r>
              <a:rPr lang="en-US" sz="1800" dirty="0">
                <a:solidFill>
                  <a:schemeClr val="accent3"/>
                </a:solidFill>
              </a:rPr>
              <a:t>Quote builder tool</a:t>
            </a:r>
          </a:p>
          <a:p>
            <a:pPr marL="0" indent="0" algn="l">
              <a:lnSpc>
                <a:spcPts val="2275"/>
              </a:lnSpc>
              <a:spcBef>
                <a:spcPts val="813"/>
              </a:spcBef>
              <a:spcAft>
                <a:spcPts val="488"/>
              </a:spcAft>
              <a:buSzPct val="120000"/>
              <a:buNone/>
            </a:pPr>
            <a:r>
              <a:rPr lang="en-US" sz="1800" dirty="0">
                <a:solidFill>
                  <a:schemeClr val="accent3"/>
                </a:solidFill>
              </a:rPr>
              <a:t>Site survey form</a:t>
            </a:r>
          </a:p>
          <a:p>
            <a:pPr marL="0" indent="0" algn="l">
              <a:lnSpc>
                <a:spcPts val="2275"/>
              </a:lnSpc>
              <a:spcBef>
                <a:spcPts val="813"/>
              </a:spcBef>
              <a:spcAft>
                <a:spcPts val="488"/>
              </a:spcAft>
              <a:buSzPct val="120000"/>
              <a:buNone/>
            </a:pPr>
            <a:r>
              <a:rPr lang="en-US" sz="1800" dirty="0">
                <a:solidFill>
                  <a:schemeClr val="accent3"/>
                </a:solidFill>
              </a:rPr>
              <a:t>Customer &amp; trial agreements</a:t>
            </a:r>
          </a:p>
        </p:txBody>
      </p:sp>
      <p:sp>
        <p:nvSpPr>
          <p:cNvPr id="2" name="Title 1">
            <a:extLst>
              <a:ext uri="{FF2B5EF4-FFF2-40B4-BE49-F238E27FC236}">
                <a16:creationId xmlns:a16="http://schemas.microsoft.com/office/drawing/2014/main" id="{D1C08C94-7C5E-44A2-A28A-201FC13618E7}"/>
              </a:ext>
            </a:extLst>
          </p:cNvPr>
          <p:cNvSpPr>
            <a:spLocks noGrp="1"/>
          </p:cNvSpPr>
          <p:nvPr>
            <p:ph type="title" idx="4294967295"/>
          </p:nvPr>
        </p:nvSpPr>
        <p:spPr>
          <a:xfrm>
            <a:off x="609600" y="170688"/>
            <a:ext cx="10972800" cy="1139825"/>
          </a:xfrm>
        </p:spPr>
        <p:txBody>
          <a:bodyPr vert="horz" lIns="91440" tIns="45720" rIns="91440" bIns="45720" rtlCol="0" anchor="ctr">
            <a:normAutofit/>
          </a:bodyPr>
          <a:lstStyle/>
          <a:p>
            <a:r>
              <a:rPr lang="en-US" dirty="0">
                <a:solidFill>
                  <a:srgbClr val="4A4A4A"/>
                </a:solidFill>
              </a:rPr>
              <a:t>Sales Tools</a:t>
            </a:r>
          </a:p>
        </p:txBody>
      </p:sp>
    </p:spTree>
    <p:extLst>
      <p:ext uri="{BB962C8B-B14F-4D97-AF65-F5344CB8AC3E}">
        <p14:creationId xmlns:p14="http://schemas.microsoft.com/office/powerpoint/2010/main" val="27589587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5E100576-E76F-4D78-8E1A-4619886A9E05}"/>
              </a:ext>
            </a:extLst>
          </p:cNvPr>
          <p:cNvGraphicFramePr/>
          <p:nvPr>
            <p:extLst>
              <p:ext uri="{D42A27DB-BD31-4B8C-83A1-F6EECF244321}">
                <p14:modId xmlns:p14="http://schemas.microsoft.com/office/powerpoint/2010/main" val="4238299368"/>
              </p:ext>
            </p:extLst>
          </p:nvPr>
        </p:nvGraphicFramePr>
        <p:xfrm>
          <a:off x="532638" y="-190500"/>
          <a:ext cx="10648064" cy="70987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F427E208-A114-411D-A7F3-D17C22991123}"/>
              </a:ext>
            </a:extLst>
          </p:cNvPr>
          <p:cNvSpPr>
            <a:spLocks noGrp="1"/>
          </p:cNvSpPr>
          <p:nvPr>
            <p:ph type="title" idx="4294967295"/>
          </p:nvPr>
        </p:nvSpPr>
        <p:spPr>
          <a:xfrm>
            <a:off x="495300" y="115888"/>
            <a:ext cx="10972800" cy="1139825"/>
          </a:xfrm>
        </p:spPr>
        <p:txBody>
          <a:bodyPr vert="horz" lIns="91440" tIns="45720" rIns="91440" bIns="45720" rtlCol="0" anchor="ctr">
            <a:normAutofit/>
          </a:bodyPr>
          <a:lstStyle/>
          <a:p>
            <a:r>
              <a:rPr lang="en-US" dirty="0">
                <a:solidFill>
                  <a:srgbClr val="4A4A4A"/>
                </a:solidFill>
              </a:rPr>
              <a:t>Buddy Ohm Sales Process</a:t>
            </a:r>
          </a:p>
        </p:txBody>
      </p:sp>
      <p:cxnSp>
        <p:nvCxnSpPr>
          <p:cNvPr id="6" name="Straight Connector 5">
            <a:extLst>
              <a:ext uri="{FF2B5EF4-FFF2-40B4-BE49-F238E27FC236}">
                <a16:creationId xmlns:a16="http://schemas.microsoft.com/office/drawing/2014/main" id="{F9575369-4F22-4348-980F-5AA66F413957}"/>
              </a:ext>
            </a:extLst>
          </p:cNvPr>
          <p:cNvCxnSpPr>
            <a:cxnSpLocks/>
          </p:cNvCxnSpPr>
          <p:nvPr/>
        </p:nvCxnSpPr>
        <p:spPr>
          <a:xfrm>
            <a:off x="654050" y="4804525"/>
            <a:ext cx="10439400" cy="0"/>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7" name="Oval 6">
            <a:extLst>
              <a:ext uri="{FF2B5EF4-FFF2-40B4-BE49-F238E27FC236}">
                <a16:creationId xmlns:a16="http://schemas.microsoft.com/office/drawing/2014/main" id="{69F2B8FD-9E43-42A3-A093-19B08DDFCF10}"/>
              </a:ext>
            </a:extLst>
          </p:cNvPr>
          <p:cNvSpPr/>
          <p:nvPr/>
        </p:nvSpPr>
        <p:spPr>
          <a:xfrm>
            <a:off x="488731" y="4699230"/>
            <a:ext cx="221673" cy="21059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1200"/>
              </a:spcBef>
            </a:pPr>
            <a:endParaRPr lang="en-US" sz="2400" dirty="0" err="1"/>
          </a:p>
        </p:txBody>
      </p:sp>
      <p:sp>
        <p:nvSpPr>
          <p:cNvPr id="8" name="Oval 7">
            <a:extLst>
              <a:ext uri="{FF2B5EF4-FFF2-40B4-BE49-F238E27FC236}">
                <a16:creationId xmlns:a16="http://schemas.microsoft.com/office/drawing/2014/main" id="{D721F22F-319F-4DF9-A2D3-378E9AC94C05}"/>
              </a:ext>
            </a:extLst>
          </p:cNvPr>
          <p:cNvSpPr/>
          <p:nvPr/>
        </p:nvSpPr>
        <p:spPr>
          <a:xfrm>
            <a:off x="2983417" y="4699230"/>
            <a:ext cx="221673" cy="21059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1200"/>
              </a:spcBef>
            </a:pPr>
            <a:endParaRPr lang="en-US" sz="2400" dirty="0" err="1"/>
          </a:p>
        </p:txBody>
      </p:sp>
      <p:sp>
        <p:nvSpPr>
          <p:cNvPr id="9" name="TextBox 8">
            <a:extLst>
              <a:ext uri="{FF2B5EF4-FFF2-40B4-BE49-F238E27FC236}">
                <a16:creationId xmlns:a16="http://schemas.microsoft.com/office/drawing/2014/main" id="{7F4DC336-77DF-449A-B7D4-4BE849F0E145}"/>
              </a:ext>
            </a:extLst>
          </p:cNvPr>
          <p:cNvSpPr txBox="1"/>
          <p:nvPr/>
        </p:nvSpPr>
        <p:spPr>
          <a:xfrm>
            <a:off x="2906029" y="4902791"/>
            <a:ext cx="499367" cy="307777"/>
          </a:xfrm>
          <a:prstGeom prst="rect">
            <a:avLst/>
          </a:prstGeom>
          <a:noFill/>
        </p:spPr>
        <p:txBody>
          <a:bodyPr wrap="none" lIns="0" rtlCol="0">
            <a:spAutoFit/>
          </a:bodyPr>
          <a:lstStyle/>
          <a:p>
            <a:pPr>
              <a:spcBef>
                <a:spcPts val="1200"/>
              </a:spcBef>
            </a:pPr>
            <a:r>
              <a:rPr lang="en-US" sz="1400" dirty="0"/>
              <a:t>Day 5</a:t>
            </a:r>
          </a:p>
        </p:txBody>
      </p:sp>
      <p:sp>
        <p:nvSpPr>
          <p:cNvPr id="10" name="Oval 9">
            <a:extLst>
              <a:ext uri="{FF2B5EF4-FFF2-40B4-BE49-F238E27FC236}">
                <a16:creationId xmlns:a16="http://schemas.microsoft.com/office/drawing/2014/main" id="{590A39D4-2009-48DF-989F-6F52F6B3C122}"/>
              </a:ext>
            </a:extLst>
          </p:cNvPr>
          <p:cNvSpPr/>
          <p:nvPr/>
        </p:nvSpPr>
        <p:spPr>
          <a:xfrm>
            <a:off x="4819441" y="4673522"/>
            <a:ext cx="221673" cy="21059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1200"/>
              </a:spcBef>
            </a:pPr>
            <a:endParaRPr lang="en-US" sz="2400" dirty="0" err="1"/>
          </a:p>
        </p:txBody>
      </p:sp>
      <p:sp>
        <p:nvSpPr>
          <p:cNvPr id="11" name="TextBox 10">
            <a:extLst>
              <a:ext uri="{FF2B5EF4-FFF2-40B4-BE49-F238E27FC236}">
                <a16:creationId xmlns:a16="http://schemas.microsoft.com/office/drawing/2014/main" id="{B99B84F7-C2D3-4AE2-AD1A-4F7A2B633A93}"/>
              </a:ext>
            </a:extLst>
          </p:cNvPr>
          <p:cNvSpPr txBox="1"/>
          <p:nvPr/>
        </p:nvSpPr>
        <p:spPr>
          <a:xfrm>
            <a:off x="4692973" y="4861739"/>
            <a:ext cx="499367" cy="307777"/>
          </a:xfrm>
          <a:prstGeom prst="rect">
            <a:avLst/>
          </a:prstGeom>
          <a:noFill/>
        </p:spPr>
        <p:txBody>
          <a:bodyPr wrap="none" lIns="0" rtlCol="0">
            <a:spAutoFit/>
          </a:bodyPr>
          <a:lstStyle/>
          <a:p>
            <a:pPr>
              <a:spcBef>
                <a:spcPts val="1200"/>
              </a:spcBef>
            </a:pPr>
            <a:r>
              <a:rPr lang="en-US" sz="1400" dirty="0"/>
              <a:t>Day 8</a:t>
            </a:r>
          </a:p>
        </p:txBody>
      </p:sp>
      <p:sp>
        <p:nvSpPr>
          <p:cNvPr id="12" name="Oval 11">
            <a:extLst>
              <a:ext uri="{FF2B5EF4-FFF2-40B4-BE49-F238E27FC236}">
                <a16:creationId xmlns:a16="http://schemas.microsoft.com/office/drawing/2014/main" id="{ADABC88C-C540-4263-8776-39551B931947}"/>
              </a:ext>
            </a:extLst>
          </p:cNvPr>
          <p:cNvSpPr/>
          <p:nvPr/>
        </p:nvSpPr>
        <p:spPr>
          <a:xfrm>
            <a:off x="6612664" y="4699230"/>
            <a:ext cx="221673" cy="21059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1200"/>
              </a:spcBef>
            </a:pPr>
            <a:endParaRPr lang="en-US" sz="2400" dirty="0" err="1"/>
          </a:p>
        </p:txBody>
      </p:sp>
      <p:sp>
        <p:nvSpPr>
          <p:cNvPr id="13" name="TextBox 12">
            <a:extLst>
              <a:ext uri="{FF2B5EF4-FFF2-40B4-BE49-F238E27FC236}">
                <a16:creationId xmlns:a16="http://schemas.microsoft.com/office/drawing/2014/main" id="{30E085EC-62E3-463F-B1B2-F4EBA23457B7}"/>
              </a:ext>
            </a:extLst>
          </p:cNvPr>
          <p:cNvSpPr txBox="1"/>
          <p:nvPr/>
        </p:nvSpPr>
        <p:spPr>
          <a:xfrm>
            <a:off x="6486196" y="4887447"/>
            <a:ext cx="590739" cy="307777"/>
          </a:xfrm>
          <a:prstGeom prst="rect">
            <a:avLst/>
          </a:prstGeom>
          <a:noFill/>
        </p:spPr>
        <p:txBody>
          <a:bodyPr wrap="none" lIns="0" rtlCol="0">
            <a:spAutoFit/>
          </a:bodyPr>
          <a:lstStyle/>
          <a:p>
            <a:pPr>
              <a:spcBef>
                <a:spcPts val="1200"/>
              </a:spcBef>
            </a:pPr>
            <a:r>
              <a:rPr lang="en-US" sz="1400" dirty="0"/>
              <a:t>Day 12</a:t>
            </a:r>
          </a:p>
        </p:txBody>
      </p:sp>
      <p:sp>
        <p:nvSpPr>
          <p:cNvPr id="14" name="Oval 13">
            <a:extLst>
              <a:ext uri="{FF2B5EF4-FFF2-40B4-BE49-F238E27FC236}">
                <a16:creationId xmlns:a16="http://schemas.microsoft.com/office/drawing/2014/main" id="{E0D253FA-9C4F-439A-805D-2AF57D2A430C}"/>
              </a:ext>
            </a:extLst>
          </p:cNvPr>
          <p:cNvSpPr/>
          <p:nvPr/>
        </p:nvSpPr>
        <p:spPr>
          <a:xfrm>
            <a:off x="8713398" y="4679500"/>
            <a:ext cx="221673" cy="21059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1200"/>
              </a:spcBef>
            </a:pPr>
            <a:endParaRPr lang="en-US" sz="2400" dirty="0" err="1"/>
          </a:p>
        </p:txBody>
      </p:sp>
      <p:sp>
        <p:nvSpPr>
          <p:cNvPr id="15" name="TextBox 14">
            <a:extLst>
              <a:ext uri="{FF2B5EF4-FFF2-40B4-BE49-F238E27FC236}">
                <a16:creationId xmlns:a16="http://schemas.microsoft.com/office/drawing/2014/main" id="{39AD971D-8551-46C1-B723-C8BC9D7B3C9C}"/>
              </a:ext>
            </a:extLst>
          </p:cNvPr>
          <p:cNvSpPr txBox="1"/>
          <p:nvPr/>
        </p:nvSpPr>
        <p:spPr>
          <a:xfrm>
            <a:off x="8586930" y="4867717"/>
            <a:ext cx="590739" cy="307777"/>
          </a:xfrm>
          <a:prstGeom prst="rect">
            <a:avLst/>
          </a:prstGeom>
          <a:noFill/>
        </p:spPr>
        <p:txBody>
          <a:bodyPr wrap="none" lIns="0" rtlCol="0">
            <a:spAutoFit/>
          </a:bodyPr>
          <a:lstStyle/>
          <a:p>
            <a:pPr>
              <a:spcBef>
                <a:spcPts val="1200"/>
              </a:spcBef>
            </a:pPr>
            <a:r>
              <a:rPr lang="en-US" sz="1400" dirty="0"/>
              <a:t>Day 19</a:t>
            </a:r>
          </a:p>
        </p:txBody>
      </p:sp>
      <p:sp>
        <p:nvSpPr>
          <p:cNvPr id="16" name="Oval 15">
            <a:extLst>
              <a:ext uri="{FF2B5EF4-FFF2-40B4-BE49-F238E27FC236}">
                <a16:creationId xmlns:a16="http://schemas.microsoft.com/office/drawing/2014/main" id="{51EB7BF7-F6AC-493B-B97F-2FBF0282CBC9}"/>
              </a:ext>
            </a:extLst>
          </p:cNvPr>
          <p:cNvSpPr/>
          <p:nvPr/>
        </p:nvSpPr>
        <p:spPr>
          <a:xfrm>
            <a:off x="10909337" y="4679500"/>
            <a:ext cx="221673" cy="21059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1200"/>
              </a:spcBef>
            </a:pPr>
            <a:endParaRPr lang="en-US" sz="2400" dirty="0" err="1"/>
          </a:p>
        </p:txBody>
      </p:sp>
      <p:sp>
        <p:nvSpPr>
          <p:cNvPr id="17" name="TextBox 16">
            <a:extLst>
              <a:ext uri="{FF2B5EF4-FFF2-40B4-BE49-F238E27FC236}">
                <a16:creationId xmlns:a16="http://schemas.microsoft.com/office/drawing/2014/main" id="{93A107BF-9960-45FD-99D6-B70965945F2A}"/>
              </a:ext>
            </a:extLst>
          </p:cNvPr>
          <p:cNvSpPr txBox="1"/>
          <p:nvPr/>
        </p:nvSpPr>
        <p:spPr>
          <a:xfrm>
            <a:off x="10782869" y="4867717"/>
            <a:ext cx="590739" cy="307777"/>
          </a:xfrm>
          <a:prstGeom prst="rect">
            <a:avLst/>
          </a:prstGeom>
          <a:noFill/>
        </p:spPr>
        <p:txBody>
          <a:bodyPr wrap="none" lIns="0" rtlCol="0">
            <a:spAutoFit/>
          </a:bodyPr>
          <a:lstStyle/>
          <a:p>
            <a:pPr>
              <a:spcBef>
                <a:spcPts val="1200"/>
              </a:spcBef>
            </a:pPr>
            <a:r>
              <a:rPr lang="en-US" sz="1400" dirty="0"/>
              <a:t>Day 33</a:t>
            </a:r>
          </a:p>
        </p:txBody>
      </p:sp>
    </p:spTree>
    <p:extLst>
      <p:ext uri="{BB962C8B-B14F-4D97-AF65-F5344CB8AC3E}">
        <p14:creationId xmlns:p14="http://schemas.microsoft.com/office/powerpoint/2010/main" val="17615369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8C5E22-597E-450E-8846-DF7CD7C5A9C6}"/>
              </a:ext>
            </a:extLst>
          </p:cNvPr>
          <p:cNvSpPr>
            <a:spLocks noGrp="1"/>
          </p:cNvSpPr>
          <p:nvPr>
            <p:ph type="body" idx="19"/>
          </p:nvPr>
        </p:nvSpPr>
        <p:spPr>
          <a:xfrm>
            <a:off x="539750" y="1404811"/>
            <a:ext cx="10972800" cy="2520049"/>
          </a:xfrm>
        </p:spPr>
        <p:txBody>
          <a:bodyPr vert="horz" lIns="0" tIns="74295" rIns="0" bIns="148590" rtlCol="0">
            <a:spAutoFit/>
          </a:bodyPr>
          <a:lstStyle/>
          <a:p>
            <a:pPr marL="0" indent="0" algn="l">
              <a:lnSpc>
                <a:spcPts val="2275"/>
              </a:lnSpc>
              <a:spcBef>
                <a:spcPts val="813"/>
              </a:spcBef>
              <a:spcAft>
                <a:spcPts val="488"/>
              </a:spcAft>
              <a:buSzPct val="120000"/>
              <a:buNone/>
            </a:pPr>
            <a:r>
              <a:rPr lang="en-US" sz="1800" dirty="0">
                <a:solidFill>
                  <a:schemeClr val="accent3"/>
                </a:solidFill>
              </a:rPr>
              <a:t>With your partner…</a:t>
            </a:r>
          </a:p>
          <a:p>
            <a:pPr lvl="1"/>
            <a:r>
              <a:rPr lang="en-US" dirty="0"/>
              <a:t>Describe hardware family</a:t>
            </a:r>
          </a:p>
          <a:p>
            <a:pPr lvl="1"/>
            <a:r>
              <a:rPr lang="en-US" dirty="0"/>
              <a:t>Describe dashboard views</a:t>
            </a:r>
          </a:p>
          <a:p>
            <a:pPr lvl="1"/>
            <a:r>
              <a:rPr lang="en-US" dirty="0"/>
              <a:t>Explain the business model</a:t>
            </a:r>
          </a:p>
          <a:p>
            <a:pPr lvl="1"/>
            <a:r>
              <a:rPr lang="en-US" dirty="0"/>
              <a:t>Ask qualifying questions to discover </a:t>
            </a:r>
            <a:br>
              <a:rPr lang="en-US" dirty="0"/>
            </a:br>
            <a:r>
              <a:rPr lang="en-US" dirty="0"/>
              <a:t>likely ROI</a:t>
            </a:r>
          </a:p>
          <a:p>
            <a:pPr lvl="1"/>
            <a:r>
              <a:rPr lang="en-US" dirty="0"/>
              <a:t>Explain potential savings</a:t>
            </a:r>
          </a:p>
          <a:p>
            <a:pPr lvl="1"/>
            <a:r>
              <a:rPr lang="en-US" dirty="0"/>
              <a:t>Ask for interest &amp; discovery meeting</a:t>
            </a:r>
          </a:p>
        </p:txBody>
      </p:sp>
      <p:sp>
        <p:nvSpPr>
          <p:cNvPr id="2" name="Title 1">
            <a:extLst>
              <a:ext uri="{FF2B5EF4-FFF2-40B4-BE49-F238E27FC236}">
                <a16:creationId xmlns:a16="http://schemas.microsoft.com/office/drawing/2014/main" id="{ACA4F76F-533A-40C0-A470-8889F25412BA}"/>
              </a:ext>
            </a:extLst>
          </p:cNvPr>
          <p:cNvSpPr>
            <a:spLocks noGrp="1"/>
          </p:cNvSpPr>
          <p:nvPr>
            <p:ph type="title" idx="4294967295"/>
          </p:nvPr>
        </p:nvSpPr>
        <p:spPr>
          <a:xfrm>
            <a:off x="482600" y="115887"/>
            <a:ext cx="10972800" cy="1139825"/>
          </a:xfrm>
        </p:spPr>
        <p:txBody>
          <a:bodyPr vert="horz" lIns="91440" tIns="45720" rIns="91440" bIns="45720" rtlCol="0" anchor="ctr">
            <a:normAutofit/>
          </a:bodyPr>
          <a:lstStyle/>
          <a:p>
            <a:r>
              <a:rPr lang="en-US" dirty="0"/>
              <a:t>Exercise #4</a:t>
            </a:r>
          </a:p>
        </p:txBody>
      </p:sp>
      <p:sp>
        <p:nvSpPr>
          <p:cNvPr id="4" name="TextBox 3">
            <a:extLst>
              <a:ext uri="{FF2B5EF4-FFF2-40B4-BE49-F238E27FC236}">
                <a16:creationId xmlns:a16="http://schemas.microsoft.com/office/drawing/2014/main" id="{DCB75840-2096-4822-8238-42104D6EC186}"/>
              </a:ext>
            </a:extLst>
          </p:cNvPr>
          <p:cNvSpPr txBox="1"/>
          <p:nvPr/>
        </p:nvSpPr>
        <p:spPr>
          <a:xfrm>
            <a:off x="5500733" y="5336156"/>
            <a:ext cx="1318502" cy="392415"/>
          </a:xfrm>
          <a:prstGeom prst="rect">
            <a:avLst/>
          </a:prstGeom>
          <a:noFill/>
        </p:spPr>
        <p:txBody>
          <a:bodyPr wrap="none" rtlCol="0">
            <a:spAutoFit/>
          </a:bodyPr>
          <a:lstStyle/>
          <a:p>
            <a:r>
              <a:rPr lang="en-US" sz="1950" dirty="0"/>
              <a:t>30 minutes</a:t>
            </a:r>
          </a:p>
        </p:txBody>
      </p:sp>
      <p:pic>
        <p:nvPicPr>
          <p:cNvPr id="7170" name="Picture 2" descr="Image result for facility managers">
            <a:extLst>
              <a:ext uri="{FF2B5EF4-FFF2-40B4-BE49-F238E27FC236}">
                <a16:creationId xmlns:a16="http://schemas.microsoft.com/office/drawing/2014/main" id="{255CC575-CF34-4B25-A878-1DE5C86A3C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1779" y="1487362"/>
            <a:ext cx="5531426" cy="36949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71432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BEE40-C623-478E-9D17-4FBDBACD99AA}"/>
              </a:ext>
            </a:extLst>
          </p:cNvPr>
          <p:cNvSpPr>
            <a:spLocks noGrp="1"/>
          </p:cNvSpPr>
          <p:nvPr>
            <p:ph type="title" idx="4294967295"/>
          </p:nvPr>
        </p:nvSpPr>
        <p:spPr>
          <a:xfrm>
            <a:off x="609600" y="81581"/>
            <a:ext cx="10972800" cy="1139825"/>
          </a:xfrm>
        </p:spPr>
        <p:txBody>
          <a:bodyPr vert="horz" lIns="91440" tIns="45720" rIns="91440" bIns="45720" rtlCol="0" anchor="ctr">
            <a:normAutofit/>
          </a:bodyPr>
          <a:lstStyle/>
          <a:p>
            <a:r>
              <a:rPr lang="en-US" dirty="0"/>
              <a:t>Interpreting Dashboards</a:t>
            </a:r>
          </a:p>
        </p:txBody>
      </p:sp>
      <p:pic>
        <p:nvPicPr>
          <p:cNvPr id="6" name="Content Placeholder 5">
            <a:extLst>
              <a:ext uri="{FF2B5EF4-FFF2-40B4-BE49-F238E27FC236}">
                <a16:creationId xmlns:a16="http://schemas.microsoft.com/office/drawing/2014/main" id="{72492FEF-5D21-4A3D-8DBF-640C0572E762}"/>
              </a:ext>
            </a:extLst>
          </p:cNvPr>
          <p:cNvPicPr>
            <a:picLocks noGrp="1" noChangeAspect="1"/>
          </p:cNvPicPr>
          <p:nvPr>
            <p:ph sz="quarter" idx="4294967295"/>
          </p:nvPr>
        </p:nvPicPr>
        <p:blipFill>
          <a:blip r:embed="rId2"/>
          <a:stretch>
            <a:fillRect/>
          </a:stretch>
        </p:blipFill>
        <p:spPr>
          <a:xfrm>
            <a:off x="1591487" y="1905518"/>
            <a:ext cx="8424863" cy="3748088"/>
          </a:xfrm>
        </p:spPr>
      </p:pic>
      <p:pic>
        <p:nvPicPr>
          <p:cNvPr id="8" name="Picture 7">
            <a:extLst>
              <a:ext uri="{FF2B5EF4-FFF2-40B4-BE49-F238E27FC236}">
                <a16:creationId xmlns:a16="http://schemas.microsoft.com/office/drawing/2014/main" id="{E722A6D3-9ACC-4D42-A001-A136D0A858CF}"/>
              </a:ext>
            </a:extLst>
          </p:cNvPr>
          <p:cNvPicPr>
            <a:picLocks noChangeAspect="1"/>
          </p:cNvPicPr>
          <p:nvPr/>
        </p:nvPicPr>
        <p:blipFill>
          <a:blip r:embed="rId3"/>
          <a:stretch>
            <a:fillRect/>
          </a:stretch>
        </p:blipFill>
        <p:spPr>
          <a:xfrm>
            <a:off x="1640299" y="1920875"/>
            <a:ext cx="8424041" cy="3717313"/>
          </a:xfrm>
          <a:prstGeom prst="rect">
            <a:avLst/>
          </a:prstGeom>
        </p:spPr>
      </p:pic>
      <p:pic>
        <p:nvPicPr>
          <p:cNvPr id="10" name="Picture 9">
            <a:extLst>
              <a:ext uri="{FF2B5EF4-FFF2-40B4-BE49-F238E27FC236}">
                <a16:creationId xmlns:a16="http://schemas.microsoft.com/office/drawing/2014/main" id="{BF7F0B1E-FEB8-47E9-91B3-FA63B038DAF3}"/>
              </a:ext>
            </a:extLst>
          </p:cNvPr>
          <p:cNvPicPr>
            <a:picLocks noChangeAspect="1"/>
          </p:cNvPicPr>
          <p:nvPr/>
        </p:nvPicPr>
        <p:blipFill>
          <a:blip r:embed="rId4"/>
          <a:stretch>
            <a:fillRect/>
          </a:stretch>
        </p:blipFill>
        <p:spPr>
          <a:xfrm>
            <a:off x="1640299" y="1920875"/>
            <a:ext cx="8424041" cy="3793003"/>
          </a:xfrm>
          <a:prstGeom prst="rect">
            <a:avLst/>
          </a:prstGeom>
        </p:spPr>
      </p:pic>
      <p:pic>
        <p:nvPicPr>
          <p:cNvPr id="12" name="Picture 11">
            <a:extLst>
              <a:ext uri="{FF2B5EF4-FFF2-40B4-BE49-F238E27FC236}">
                <a16:creationId xmlns:a16="http://schemas.microsoft.com/office/drawing/2014/main" id="{F4B3504D-65A4-459B-B34C-4254A101E2C1}"/>
              </a:ext>
            </a:extLst>
          </p:cNvPr>
          <p:cNvPicPr>
            <a:picLocks noChangeAspect="1"/>
          </p:cNvPicPr>
          <p:nvPr/>
        </p:nvPicPr>
        <p:blipFill>
          <a:blip r:embed="rId5"/>
          <a:stretch>
            <a:fillRect/>
          </a:stretch>
        </p:blipFill>
        <p:spPr>
          <a:xfrm>
            <a:off x="1640298" y="1913197"/>
            <a:ext cx="8472854" cy="3800681"/>
          </a:xfrm>
          <a:prstGeom prst="rect">
            <a:avLst/>
          </a:prstGeom>
        </p:spPr>
      </p:pic>
      <p:pic>
        <p:nvPicPr>
          <p:cNvPr id="14" name="Picture 13">
            <a:extLst>
              <a:ext uri="{FF2B5EF4-FFF2-40B4-BE49-F238E27FC236}">
                <a16:creationId xmlns:a16="http://schemas.microsoft.com/office/drawing/2014/main" id="{F9A019FC-0FD0-4A4A-A996-1E642A515FB3}"/>
              </a:ext>
            </a:extLst>
          </p:cNvPr>
          <p:cNvPicPr>
            <a:picLocks noChangeAspect="1"/>
          </p:cNvPicPr>
          <p:nvPr/>
        </p:nvPicPr>
        <p:blipFill>
          <a:blip r:embed="rId6"/>
          <a:stretch>
            <a:fillRect/>
          </a:stretch>
        </p:blipFill>
        <p:spPr>
          <a:xfrm>
            <a:off x="1640298" y="1920876"/>
            <a:ext cx="8768892" cy="3800681"/>
          </a:xfrm>
          <a:prstGeom prst="rect">
            <a:avLst/>
          </a:prstGeom>
        </p:spPr>
      </p:pic>
      <p:pic>
        <p:nvPicPr>
          <p:cNvPr id="16" name="Picture 15">
            <a:extLst>
              <a:ext uri="{FF2B5EF4-FFF2-40B4-BE49-F238E27FC236}">
                <a16:creationId xmlns:a16="http://schemas.microsoft.com/office/drawing/2014/main" id="{3C367DA9-6C73-41EF-B95D-4FE28794379B}"/>
              </a:ext>
            </a:extLst>
          </p:cNvPr>
          <p:cNvPicPr>
            <a:picLocks noChangeAspect="1"/>
          </p:cNvPicPr>
          <p:nvPr/>
        </p:nvPicPr>
        <p:blipFill>
          <a:blip r:embed="rId7"/>
          <a:stretch>
            <a:fillRect/>
          </a:stretch>
        </p:blipFill>
        <p:spPr>
          <a:xfrm>
            <a:off x="1640298" y="1920875"/>
            <a:ext cx="8768892" cy="3973404"/>
          </a:xfrm>
          <a:prstGeom prst="rect">
            <a:avLst/>
          </a:prstGeom>
        </p:spPr>
      </p:pic>
      <p:pic>
        <p:nvPicPr>
          <p:cNvPr id="18" name="Picture 17">
            <a:extLst>
              <a:ext uri="{FF2B5EF4-FFF2-40B4-BE49-F238E27FC236}">
                <a16:creationId xmlns:a16="http://schemas.microsoft.com/office/drawing/2014/main" id="{1E96701E-4EC2-46B9-916D-DD4542A853C7}"/>
              </a:ext>
            </a:extLst>
          </p:cNvPr>
          <p:cNvPicPr>
            <a:picLocks noChangeAspect="1"/>
          </p:cNvPicPr>
          <p:nvPr/>
        </p:nvPicPr>
        <p:blipFill>
          <a:blip r:embed="rId8"/>
          <a:stretch>
            <a:fillRect/>
          </a:stretch>
        </p:blipFill>
        <p:spPr>
          <a:xfrm>
            <a:off x="1640298" y="1913196"/>
            <a:ext cx="8916100" cy="3981083"/>
          </a:xfrm>
          <a:prstGeom prst="rect">
            <a:avLst/>
          </a:prstGeom>
        </p:spPr>
      </p:pic>
    </p:spTree>
    <p:extLst>
      <p:ext uri="{BB962C8B-B14F-4D97-AF65-F5344CB8AC3E}">
        <p14:creationId xmlns:p14="http://schemas.microsoft.com/office/powerpoint/2010/main" val="1350591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33188A-255E-48E6-B9A4-27E802016A91}"/>
              </a:ext>
            </a:extLst>
          </p:cNvPr>
          <p:cNvSpPr>
            <a:spLocks noGrp="1"/>
          </p:cNvSpPr>
          <p:nvPr>
            <p:ph type="body" idx="19"/>
          </p:nvPr>
        </p:nvSpPr>
        <p:spPr>
          <a:xfrm>
            <a:off x="609600" y="1389888"/>
            <a:ext cx="10972800" cy="4199996"/>
          </a:xfrm>
        </p:spPr>
        <p:txBody>
          <a:bodyPr vert="horz" lIns="0" tIns="74295" rIns="0" bIns="148590" rtlCol="0">
            <a:spAutoFit/>
          </a:bodyPr>
          <a:lstStyle/>
          <a:p>
            <a:pPr marL="0" indent="0" algn="l">
              <a:lnSpc>
                <a:spcPts val="2275"/>
              </a:lnSpc>
              <a:spcBef>
                <a:spcPts val="813"/>
              </a:spcBef>
              <a:spcAft>
                <a:spcPts val="488"/>
              </a:spcAft>
              <a:buSzPct val="120000"/>
              <a:buNone/>
            </a:pPr>
            <a:r>
              <a:rPr lang="en-US" sz="1800" dirty="0">
                <a:solidFill>
                  <a:schemeClr val="accent3"/>
                </a:solidFill>
              </a:rPr>
              <a:t>Call the client 2 weeks after installation to ensure they are logging in to view their dashboards</a:t>
            </a:r>
          </a:p>
          <a:p>
            <a:pPr lvl="1"/>
            <a:r>
              <a:rPr lang="en-US" dirty="0"/>
              <a:t>Answer any questions they have about what they are seeing</a:t>
            </a:r>
          </a:p>
          <a:p>
            <a:pPr lvl="1"/>
            <a:r>
              <a:rPr lang="en-US" dirty="0"/>
              <a:t>Analyze the operations dashboard with the climate overlaid to look for odd data</a:t>
            </a:r>
          </a:p>
          <a:p>
            <a:pPr marL="0" indent="0" algn="l">
              <a:lnSpc>
                <a:spcPts val="2275"/>
              </a:lnSpc>
              <a:spcBef>
                <a:spcPts val="813"/>
              </a:spcBef>
              <a:spcAft>
                <a:spcPts val="488"/>
              </a:spcAft>
              <a:buSzPct val="120000"/>
              <a:buNone/>
            </a:pPr>
            <a:r>
              <a:rPr lang="en-US" sz="1800" dirty="0">
                <a:solidFill>
                  <a:schemeClr val="accent3"/>
                </a:solidFill>
              </a:rPr>
              <a:t>Emphasize the point of the trial is to prove the technology</a:t>
            </a:r>
          </a:p>
          <a:p>
            <a:pPr lvl="1"/>
            <a:r>
              <a:rPr lang="en-US" dirty="0"/>
              <a:t>Does the client agree the equipment is working as expected</a:t>
            </a:r>
          </a:p>
          <a:p>
            <a:pPr lvl="1"/>
            <a:r>
              <a:rPr lang="en-US" dirty="0"/>
              <a:t>Ask is they see value in getting granular energy consumption data in real time</a:t>
            </a:r>
          </a:p>
          <a:p>
            <a:pPr marL="0" indent="0" algn="l">
              <a:lnSpc>
                <a:spcPts val="2275"/>
              </a:lnSpc>
              <a:spcBef>
                <a:spcPts val="813"/>
              </a:spcBef>
              <a:spcAft>
                <a:spcPts val="488"/>
              </a:spcAft>
              <a:buSzPct val="120000"/>
              <a:buNone/>
            </a:pPr>
            <a:r>
              <a:rPr lang="en-US" sz="1800" dirty="0">
                <a:solidFill>
                  <a:schemeClr val="accent3"/>
                </a:solidFill>
              </a:rPr>
              <a:t>If the client agrees to the value, recommend moving into production and adding monitoring for additional circuits</a:t>
            </a:r>
          </a:p>
          <a:p>
            <a:pPr lvl="1"/>
            <a:r>
              <a:rPr lang="en-US" dirty="0"/>
              <a:t>Circuits can be added for no additional charge up to the number of inputs available on the Buddy Ohm and Ohm Link. After that, they will need to add Ohm Links.</a:t>
            </a:r>
          </a:p>
          <a:p>
            <a:pPr marL="0" indent="0" algn="l">
              <a:lnSpc>
                <a:spcPts val="2275"/>
              </a:lnSpc>
              <a:spcBef>
                <a:spcPts val="813"/>
              </a:spcBef>
              <a:spcAft>
                <a:spcPts val="488"/>
              </a:spcAft>
              <a:buSzPct val="120000"/>
              <a:buNone/>
            </a:pPr>
            <a:r>
              <a:rPr lang="en-US" sz="1800" dirty="0">
                <a:solidFill>
                  <a:schemeClr val="accent3"/>
                </a:solidFill>
              </a:rPr>
              <a:t>If the client doesn’t see the value, recommend monitoring key additional circuits until the end of the trial</a:t>
            </a:r>
          </a:p>
          <a:p>
            <a:pPr lvl="1"/>
            <a:r>
              <a:rPr lang="en-US" dirty="0"/>
              <a:t>Typical targets include HVAC, Lighting, and big equipment</a:t>
            </a:r>
          </a:p>
        </p:txBody>
      </p:sp>
      <p:sp>
        <p:nvSpPr>
          <p:cNvPr id="2" name="Title 1">
            <a:extLst>
              <a:ext uri="{FF2B5EF4-FFF2-40B4-BE49-F238E27FC236}">
                <a16:creationId xmlns:a16="http://schemas.microsoft.com/office/drawing/2014/main" id="{F98BA266-0289-4AB1-82BF-DDCB2E3563C1}"/>
              </a:ext>
            </a:extLst>
          </p:cNvPr>
          <p:cNvSpPr>
            <a:spLocks noGrp="1"/>
          </p:cNvSpPr>
          <p:nvPr>
            <p:ph type="title" idx="4294967295"/>
          </p:nvPr>
        </p:nvSpPr>
        <p:spPr>
          <a:xfrm>
            <a:off x="419100" y="31750"/>
            <a:ext cx="10972800" cy="1139825"/>
          </a:xfrm>
        </p:spPr>
        <p:txBody>
          <a:bodyPr vert="horz" lIns="91440" tIns="45720" rIns="91440" bIns="45720" rtlCol="0" anchor="ctr">
            <a:normAutofit/>
          </a:bodyPr>
          <a:lstStyle/>
          <a:p>
            <a:r>
              <a:rPr lang="en-US" dirty="0"/>
              <a:t>Converting Trials</a:t>
            </a:r>
          </a:p>
        </p:txBody>
      </p:sp>
    </p:spTree>
    <p:extLst>
      <p:ext uri="{BB962C8B-B14F-4D97-AF65-F5344CB8AC3E}">
        <p14:creationId xmlns:p14="http://schemas.microsoft.com/office/powerpoint/2010/main" val="3545775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500"/>
                                        <p:tgtEl>
                                          <p:spTgt spid="3">
                                            <p:txEl>
                                              <p:pRg st="7" end="7"/>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animEffect transition="in" filter="fade">
                                      <p:cBhvr>
                                        <p:cTn id="26" dur="500"/>
                                        <p:tgtEl>
                                          <p:spTgt spid="3">
                                            <p:txEl>
                                              <p:pRg st="8" end="8"/>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animEffect transition="in" filter="fade">
                                      <p:cBhvr>
                                        <p:cTn id="29"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9DCE275-8F03-4730-88E4-A9F6EC022003}"/>
              </a:ext>
            </a:extLst>
          </p:cNvPr>
          <p:cNvSpPr>
            <a:spLocks noGrp="1"/>
          </p:cNvSpPr>
          <p:nvPr>
            <p:ph type="body" idx="19"/>
          </p:nvPr>
        </p:nvSpPr>
        <p:spPr>
          <a:xfrm>
            <a:off x="609600" y="1297051"/>
            <a:ext cx="10972800" cy="600075"/>
          </a:xfrm>
        </p:spPr>
        <p:txBody>
          <a:bodyPr vert="horz" lIns="0" tIns="74295" rIns="0" bIns="148590" rtlCol="0">
            <a:spAutoFit/>
          </a:bodyPr>
          <a:lstStyle/>
          <a:p>
            <a:pPr algn="l">
              <a:lnSpc>
                <a:spcPts val="2275"/>
              </a:lnSpc>
              <a:spcBef>
                <a:spcPts val="813"/>
              </a:spcBef>
              <a:spcAft>
                <a:spcPts val="488"/>
              </a:spcAft>
              <a:buSzPct val="120000"/>
            </a:pPr>
            <a:r>
              <a:rPr lang="en-US" sz="1800" dirty="0">
                <a:solidFill>
                  <a:schemeClr val="accent3"/>
                </a:solidFill>
              </a:rPr>
              <a:t>Ensure prospect engages with dashboards during pilot</a:t>
            </a:r>
          </a:p>
          <a:p>
            <a:pPr algn="l">
              <a:lnSpc>
                <a:spcPts val="2275"/>
              </a:lnSpc>
              <a:spcBef>
                <a:spcPts val="813"/>
              </a:spcBef>
              <a:spcAft>
                <a:spcPts val="488"/>
              </a:spcAft>
              <a:buSzPct val="120000"/>
            </a:pPr>
            <a:r>
              <a:rPr lang="en-US" sz="1800" dirty="0">
                <a:solidFill>
                  <a:schemeClr val="accent3"/>
                </a:solidFill>
              </a:rPr>
              <a:t>Help client envision potential savings resulting from granular view</a:t>
            </a:r>
          </a:p>
          <a:p>
            <a:pPr algn="l">
              <a:lnSpc>
                <a:spcPts val="2275"/>
              </a:lnSpc>
              <a:spcBef>
                <a:spcPts val="813"/>
              </a:spcBef>
              <a:spcAft>
                <a:spcPts val="488"/>
              </a:spcAft>
              <a:buSzPct val="120000"/>
            </a:pPr>
            <a:r>
              <a:rPr lang="en-US" sz="1800" dirty="0">
                <a:solidFill>
                  <a:schemeClr val="accent3"/>
                </a:solidFill>
              </a:rPr>
              <a:t>Identify key systems to monitor</a:t>
            </a:r>
          </a:p>
          <a:p>
            <a:pPr algn="l">
              <a:lnSpc>
                <a:spcPts val="2275"/>
              </a:lnSpc>
              <a:spcBef>
                <a:spcPts val="813"/>
              </a:spcBef>
              <a:spcAft>
                <a:spcPts val="488"/>
              </a:spcAft>
              <a:buSzPct val="120000"/>
            </a:pPr>
            <a:r>
              <a:rPr lang="en-US" sz="1800" dirty="0">
                <a:solidFill>
                  <a:schemeClr val="accent3"/>
                </a:solidFill>
              </a:rPr>
              <a:t>Ask “What is your monthly utility bill?</a:t>
            </a:r>
          </a:p>
          <a:p>
            <a:pPr algn="l">
              <a:lnSpc>
                <a:spcPts val="2275"/>
              </a:lnSpc>
              <a:spcBef>
                <a:spcPts val="813"/>
              </a:spcBef>
              <a:spcAft>
                <a:spcPts val="488"/>
              </a:spcAft>
              <a:buSzPct val="120000"/>
            </a:pPr>
            <a:r>
              <a:rPr lang="en-US" sz="1800" dirty="0">
                <a:solidFill>
                  <a:schemeClr val="accent3"/>
                </a:solidFill>
              </a:rPr>
              <a:t>Ask “Most clients save between 6 &amp; 17%, what do you think you can save with this type of insight?”</a:t>
            </a:r>
          </a:p>
          <a:p>
            <a:pPr lvl="1"/>
            <a:r>
              <a:rPr lang="en-US" dirty="0"/>
              <a:t>Use ROI calculator during the call to calculate monthly savings based on client’s estimated savings.</a:t>
            </a:r>
          </a:p>
          <a:p>
            <a:pPr algn="l">
              <a:lnSpc>
                <a:spcPts val="2275"/>
              </a:lnSpc>
              <a:spcBef>
                <a:spcPts val="813"/>
              </a:spcBef>
              <a:spcAft>
                <a:spcPts val="488"/>
              </a:spcAft>
              <a:buSzPct val="120000"/>
            </a:pPr>
            <a:r>
              <a:rPr lang="en-US" sz="1800" dirty="0">
                <a:solidFill>
                  <a:schemeClr val="accent3"/>
                </a:solidFill>
              </a:rPr>
              <a:t>Follow-up 30 days after installation to review progress, recommend additional installation if appropriate</a:t>
            </a:r>
          </a:p>
        </p:txBody>
      </p:sp>
      <p:sp>
        <p:nvSpPr>
          <p:cNvPr id="3" name="Title 2">
            <a:extLst>
              <a:ext uri="{FF2B5EF4-FFF2-40B4-BE49-F238E27FC236}">
                <a16:creationId xmlns:a16="http://schemas.microsoft.com/office/drawing/2014/main" id="{02B24005-FFD7-4B43-BD99-3B0EEB5192D0}"/>
              </a:ext>
            </a:extLst>
          </p:cNvPr>
          <p:cNvSpPr>
            <a:spLocks noGrp="1"/>
          </p:cNvSpPr>
          <p:nvPr>
            <p:ph type="title" idx="4294967295"/>
          </p:nvPr>
        </p:nvSpPr>
        <p:spPr>
          <a:xfrm>
            <a:off x="609600" y="0"/>
            <a:ext cx="10972800" cy="1139825"/>
          </a:xfrm>
        </p:spPr>
        <p:txBody>
          <a:bodyPr vert="horz" lIns="91440" tIns="45720" rIns="91440" bIns="45720" rtlCol="0" anchor="ctr">
            <a:normAutofit/>
          </a:bodyPr>
          <a:lstStyle/>
          <a:p>
            <a:r>
              <a:rPr lang="en-US" dirty="0"/>
              <a:t>Maximizing Revenue Potential</a:t>
            </a:r>
          </a:p>
        </p:txBody>
      </p:sp>
    </p:spTree>
    <p:extLst>
      <p:ext uri="{BB962C8B-B14F-4D97-AF65-F5344CB8AC3E}">
        <p14:creationId xmlns:p14="http://schemas.microsoft.com/office/powerpoint/2010/main" val="11007758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99042AB-8D70-4295-B337-3D8E7D267092}"/>
              </a:ext>
            </a:extLst>
          </p:cNvPr>
          <p:cNvSpPr>
            <a:spLocks noGrp="1"/>
          </p:cNvSpPr>
          <p:nvPr>
            <p:ph type="body" idx="19"/>
          </p:nvPr>
        </p:nvSpPr>
        <p:spPr>
          <a:xfrm>
            <a:off x="514350" y="1434338"/>
            <a:ext cx="10972800" cy="600075"/>
          </a:xfrm>
        </p:spPr>
        <p:txBody>
          <a:bodyPr vert="horz" lIns="0" tIns="74295" rIns="0" bIns="148590" rtlCol="0">
            <a:spAutoFit/>
          </a:bodyPr>
          <a:lstStyle/>
          <a:p>
            <a:pPr algn="l">
              <a:lnSpc>
                <a:spcPts val="2275"/>
              </a:lnSpc>
              <a:spcBef>
                <a:spcPts val="813"/>
              </a:spcBef>
              <a:spcAft>
                <a:spcPts val="488"/>
              </a:spcAft>
              <a:buSzPct val="120000"/>
            </a:pPr>
            <a:r>
              <a:rPr lang="en-US" sz="1800" dirty="0">
                <a:solidFill>
                  <a:schemeClr val="accent3"/>
                </a:solidFill>
              </a:rPr>
              <a:t>They probably need support from President, Finance, Facilities, Sustainability, Cost Control</a:t>
            </a:r>
          </a:p>
          <a:p>
            <a:pPr algn="l">
              <a:lnSpc>
                <a:spcPts val="2275"/>
              </a:lnSpc>
              <a:spcBef>
                <a:spcPts val="813"/>
              </a:spcBef>
              <a:spcAft>
                <a:spcPts val="488"/>
              </a:spcAft>
              <a:buSzPct val="120000"/>
            </a:pPr>
            <a:r>
              <a:rPr lang="en-US" sz="1800" dirty="0">
                <a:solidFill>
                  <a:schemeClr val="accent3"/>
                </a:solidFill>
              </a:rPr>
              <a:t>Build ROI calculator with them</a:t>
            </a:r>
          </a:p>
          <a:p>
            <a:pPr algn="l">
              <a:lnSpc>
                <a:spcPts val="2275"/>
              </a:lnSpc>
              <a:spcBef>
                <a:spcPts val="813"/>
              </a:spcBef>
              <a:spcAft>
                <a:spcPts val="488"/>
              </a:spcAft>
              <a:buSzPct val="120000"/>
            </a:pPr>
            <a:r>
              <a:rPr lang="en-US" sz="1800" dirty="0">
                <a:solidFill>
                  <a:schemeClr val="accent3"/>
                </a:solidFill>
              </a:rPr>
              <a:t>Provide data sheet, which explains the solution</a:t>
            </a:r>
          </a:p>
          <a:p>
            <a:pPr algn="l">
              <a:lnSpc>
                <a:spcPts val="2275"/>
              </a:lnSpc>
              <a:spcBef>
                <a:spcPts val="813"/>
              </a:spcBef>
              <a:spcAft>
                <a:spcPts val="488"/>
              </a:spcAft>
              <a:buSzPct val="120000"/>
            </a:pPr>
            <a:r>
              <a:rPr lang="en-US" sz="1800" dirty="0">
                <a:solidFill>
                  <a:schemeClr val="accent3"/>
                </a:solidFill>
              </a:rPr>
              <a:t>Help them develop a vision of the possibilities</a:t>
            </a:r>
          </a:p>
          <a:p>
            <a:pPr algn="l">
              <a:lnSpc>
                <a:spcPts val="2275"/>
              </a:lnSpc>
              <a:spcBef>
                <a:spcPts val="813"/>
              </a:spcBef>
              <a:spcAft>
                <a:spcPts val="488"/>
              </a:spcAft>
              <a:buSzPct val="120000"/>
            </a:pPr>
            <a:r>
              <a:rPr lang="en-US" sz="1800" dirty="0">
                <a:solidFill>
                  <a:schemeClr val="accent3"/>
                </a:solidFill>
              </a:rPr>
              <a:t>Emphasize they can try the system at no ongoing obligation for 30 days</a:t>
            </a:r>
          </a:p>
        </p:txBody>
      </p:sp>
      <p:sp>
        <p:nvSpPr>
          <p:cNvPr id="2" name="Title 1">
            <a:extLst>
              <a:ext uri="{FF2B5EF4-FFF2-40B4-BE49-F238E27FC236}">
                <a16:creationId xmlns:a16="http://schemas.microsoft.com/office/drawing/2014/main" id="{CFD0A470-08FF-417F-87A9-1FB0111BA6E0}"/>
              </a:ext>
            </a:extLst>
          </p:cNvPr>
          <p:cNvSpPr>
            <a:spLocks noGrp="1"/>
          </p:cNvSpPr>
          <p:nvPr>
            <p:ph type="title" idx="4294967295"/>
          </p:nvPr>
        </p:nvSpPr>
        <p:spPr>
          <a:xfrm>
            <a:off x="609600" y="57150"/>
            <a:ext cx="10972800" cy="1139825"/>
          </a:xfrm>
        </p:spPr>
        <p:txBody>
          <a:bodyPr vert="horz" lIns="91440" tIns="45720" rIns="91440" bIns="45720" rtlCol="0" anchor="ctr">
            <a:normAutofit/>
          </a:bodyPr>
          <a:lstStyle/>
          <a:p>
            <a:r>
              <a:rPr lang="en-US" dirty="0"/>
              <a:t>Enabling Prospects to Sell Internally</a:t>
            </a:r>
          </a:p>
        </p:txBody>
      </p:sp>
    </p:spTree>
    <p:extLst>
      <p:ext uri="{BB962C8B-B14F-4D97-AF65-F5344CB8AC3E}">
        <p14:creationId xmlns:p14="http://schemas.microsoft.com/office/powerpoint/2010/main" val="41437927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24A97F-B3FF-4237-8EC2-DFA43BC28947}"/>
              </a:ext>
            </a:extLst>
          </p:cNvPr>
          <p:cNvSpPr>
            <a:spLocks noGrp="1"/>
          </p:cNvSpPr>
          <p:nvPr>
            <p:ph type="body" idx="19"/>
          </p:nvPr>
        </p:nvSpPr>
        <p:spPr>
          <a:xfrm>
            <a:off x="609600" y="1599438"/>
            <a:ext cx="10972800" cy="5221814"/>
          </a:xfrm>
        </p:spPr>
        <p:txBody>
          <a:bodyPr vert="horz" lIns="0" tIns="74295" rIns="0" bIns="148590" rtlCol="0">
            <a:spAutoFit/>
          </a:bodyPr>
          <a:lstStyle/>
          <a:p>
            <a:pPr algn="l">
              <a:lnSpc>
                <a:spcPts val="2275"/>
              </a:lnSpc>
              <a:spcBef>
                <a:spcPts val="813"/>
              </a:spcBef>
              <a:spcAft>
                <a:spcPts val="488"/>
              </a:spcAft>
              <a:buSzPct val="120000"/>
            </a:pPr>
            <a:r>
              <a:rPr lang="en-US" sz="1800" dirty="0">
                <a:solidFill>
                  <a:schemeClr val="accent3"/>
                </a:solidFill>
              </a:rPr>
              <a:t>Next Update</a:t>
            </a:r>
          </a:p>
          <a:p>
            <a:pPr lvl="1"/>
            <a:r>
              <a:rPr lang="en-US" dirty="0"/>
              <a:t>Encrypt collected data on device before sending to gateway</a:t>
            </a:r>
          </a:p>
          <a:p>
            <a:pPr lvl="1"/>
            <a:r>
              <a:rPr lang="en-US" dirty="0"/>
              <a:t>Measure power consumption by phase</a:t>
            </a:r>
          </a:p>
          <a:p>
            <a:pPr lvl="1"/>
            <a:r>
              <a:rPr lang="en-US" dirty="0"/>
              <a:t>Add Power Factor monitoring function</a:t>
            </a:r>
          </a:p>
          <a:p>
            <a:pPr lvl="1"/>
            <a:r>
              <a:rPr lang="en-US" dirty="0"/>
              <a:t>Add apparent power function</a:t>
            </a:r>
          </a:p>
          <a:p>
            <a:pPr lvl="1"/>
            <a:r>
              <a:rPr lang="en-US" dirty="0"/>
              <a:t>Lengthen battery life for Ohm Link and Ohm Sense</a:t>
            </a:r>
          </a:p>
          <a:p>
            <a:pPr lvl="1"/>
            <a:r>
              <a:rPr lang="en-US" dirty="0"/>
              <a:t>Improve backend provisioning experience</a:t>
            </a:r>
          </a:p>
          <a:p>
            <a:pPr algn="l">
              <a:lnSpc>
                <a:spcPts val="2275"/>
              </a:lnSpc>
              <a:spcBef>
                <a:spcPts val="813"/>
              </a:spcBef>
              <a:spcAft>
                <a:spcPts val="488"/>
              </a:spcAft>
              <a:buSzPct val="120000"/>
            </a:pPr>
            <a:r>
              <a:rPr lang="en-US" sz="1800" dirty="0">
                <a:solidFill>
                  <a:schemeClr val="accent3"/>
                </a:solidFill>
              </a:rPr>
              <a:t>Medium Term (Months)</a:t>
            </a:r>
          </a:p>
          <a:p>
            <a:pPr lvl="1"/>
            <a:r>
              <a:rPr lang="en-US" dirty="0"/>
              <a:t>Improve mobile experience</a:t>
            </a:r>
          </a:p>
          <a:p>
            <a:pPr lvl="1"/>
            <a:r>
              <a:rPr lang="en-US" dirty="0"/>
              <a:t>Improve installer app experience</a:t>
            </a:r>
          </a:p>
          <a:p>
            <a:pPr lvl="1"/>
            <a:r>
              <a:rPr lang="en-US" dirty="0"/>
              <a:t>Add leak detection sensors</a:t>
            </a:r>
          </a:p>
          <a:p>
            <a:pPr lvl="1"/>
            <a:r>
              <a:rPr lang="en-US" dirty="0"/>
              <a:t>Add ultrasonic flow sensor</a:t>
            </a:r>
          </a:p>
          <a:p>
            <a:pPr lvl="1"/>
            <a:r>
              <a:rPr lang="en-US" dirty="0"/>
              <a:t>Add occupancy counter</a:t>
            </a:r>
          </a:p>
          <a:p>
            <a:pPr algn="l">
              <a:lnSpc>
                <a:spcPts val="2275"/>
              </a:lnSpc>
              <a:spcBef>
                <a:spcPts val="813"/>
              </a:spcBef>
              <a:spcAft>
                <a:spcPts val="488"/>
              </a:spcAft>
              <a:buSzPct val="120000"/>
            </a:pPr>
            <a:r>
              <a:rPr lang="en-US" sz="1800" dirty="0">
                <a:solidFill>
                  <a:schemeClr val="accent3"/>
                </a:solidFill>
              </a:rPr>
              <a:t>Long term (Years)</a:t>
            </a:r>
          </a:p>
          <a:p>
            <a:pPr lvl="1"/>
            <a:r>
              <a:rPr lang="en-US" dirty="0"/>
              <a:t>Building Management System control</a:t>
            </a:r>
          </a:p>
          <a:p>
            <a:pPr lvl="1"/>
            <a:endParaRPr lang="en-US" dirty="0"/>
          </a:p>
        </p:txBody>
      </p:sp>
      <p:sp>
        <p:nvSpPr>
          <p:cNvPr id="2" name="Title 1">
            <a:extLst>
              <a:ext uri="{FF2B5EF4-FFF2-40B4-BE49-F238E27FC236}">
                <a16:creationId xmlns:a16="http://schemas.microsoft.com/office/drawing/2014/main" id="{76BF3AA1-A810-4210-B01C-72EFBA87A207}"/>
              </a:ext>
            </a:extLst>
          </p:cNvPr>
          <p:cNvSpPr>
            <a:spLocks noGrp="1"/>
          </p:cNvSpPr>
          <p:nvPr>
            <p:ph type="title" idx="4294967295"/>
          </p:nvPr>
        </p:nvSpPr>
        <p:spPr>
          <a:xfrm>
            <a:off x="558800" y="63500"/>
            <a:ext cx="10972800" cy="1139825"/>
          </a:xfrm>
        </p:spPr>
        <p:txBody>
          <a:bodyPr/>
          <a:lstStyle/>
          <a:p>
            <a:r>
              <a:rPr lang="en-US" dirty="0"/>
              <a:t>Product Roadmap</a:t>
            </a:r>
          </a:p>
        </p:txBody>
      </p:sp>
    </p:spTree>
    <p:extLst>
      <p:ext uri="{BB962C8B-B14F-4D97-AF65-F5344CB8AC3E}">
        <p14:creationId xmlns:p14="http://schemas.microsoft.com/office/powerpoint/2010/main" val="36195999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4"/>
          <p:cNvSpPr>
            <a:spLocks noGrp="1"/>
          </p:cNvSpPr>
          <p:nvPr>
            <p:ph type="body" idx="19"/>
          </p:nvPr>
        </p:nvSpPr>
        <p:spPr>
          <a:xfrm>
            <a:off x="3555534" y="2297997"/>
            <a:ext cx="6695813" cy="600075"/>
          </a:xfrm>
        </p:spPr>
        <p:txBody>
          <a:bodyPr>
            <a:noAutofit/>
          </a:bodyPr>
          <a:lstStyle/>
          <a:p>
            <a:pPr>
              <a:lnSpc>
                <a:spcPct val="150000"/>
              </a:lnSpc>
            </a:pPr>
            <a:r>
              <a:rPr lang="en-US" sz="2000" dirty="0">
                <a:solidFill>
                  <a:schemeClr val="accent3"/>
                </a:solidFill>
              </a:rPr>
              <a:t>We thought: </a:t>
            </a:r>
            <a:r>
              <a:rPr lang="en-US" sz="2000" dirty="0">
                <a:solidFill>
                  <a:srgbClr val="0070C0"/>
                </a:solidFill>
              </a:rPr>
              <a:t>what if we created a “</a:t>
            </a:r>
            <a:r>
              <a:rPr lang="en-US" sz="2000" dirty="0" err="1">
                <a:solidFill>
                  <a:srgbClr val="0070C0"/>
                </a:solidFill>
              </a:rPr>
              <a:t>FitBit</a:t>
            </a:r>
            <a:r>
              <a:rPr lang="en-US" sz="2000" dirty="0">
                <a:solidFill>
                  <a:srgbClr val="0070C0"/>
                </a:solidFill>
              </a:rPr>
              <a:t>” for buildings</a:t>
            </a:r>
            <a:r>
              <a:rPr lang="en-US" sz="2000" dirty="0">
                <a:solidFill>
                  <a:schemeClr val="accent3"/>
                </a:solidFill>
              </a:rPr>
              <a:t>?</a:t>
            </a:r>
          </a:p>
          <a:p>
            <a:pPr>
              <a:lnSpc>
                <a:spcPct val="150000"/>
              </a:lnSpc>
            </a:pPr>
            <a:r>
              <a:rPr lang="mr-IN" sz="2000" dirty="0">
                <a:solidFill>
                  <a:schemeClr val="accent3"/>
                </a:solidFill>
              </a:rPr>
              <a:t>…</a:t>
            </a:r>
            <a:r>
              <a:rPr lang="en-US" sz="2000" dirty="0">
                <a:solidFill>
                  <a:schemeClr val="accent3"/>
                </a:solidFill>
              </a:rPr>
              <a:t>a device that would capture the resource consumption metrics for buildings?</a:t>
            </a:r>
          </a:p>
          <a:p>
            <a:pPr>
              <a:lnSpc>
                <a:spcPct val="150000"/>
              </a:lnSpc>
            </a:pPr>
            <a:r>
              <a:rPr lang="en-US" sz="2000" dirty="0">
                <a:solidFill>
                  <a:schemeClr val="accent3"/>
                </a:solidFill>
              </a:rPr>
              <a:t>Like a </a:t>
            </a:r>
            <a:r>
              <a:rPr lang="en-US" sz="2000" dirty="0" err="1">
                <a:solidFill>
                  <a:schemeClr val="accent3"/>
                </a:solidFill>
              </a:rPr>
              <a:t>FitBit</a:t>
            </a:r>
            <a:r>
              <a:rPr lang="en-US" sz="2000" dirty="0">
                <a:solidFill>
                  <a:schemeClr val="accent3"/>
                </a:solidFill>
              </a:rPr>
              <a:t>, it would provide real-time actionable feedback</a:t>
            </a:r>
          </a:p>
          <a:p>
            <a:pPr>
              <a:lnSpc>
                <a:spcPct val="150000"/>
              </a:lnSpc>
            </a:pPr>
            <a:r>
              <a:rPr lang="mr-IN" sz="2000" dirty="0">
                <a:solidFill>
                  <a:schemeClr val="accent3"/>
                </a:solidFill>
              </a:rPr>
              <a:t>…</a:t>
            </a:r>
            <a:r>
              <a:rPr lang="en-US" sz="2000" dirty="0">
                <a:solidFill>
                  <a:schemeClr val="accent3"/>
                </a:solidFill>
              </a:rPr>
              <a:t> and could be sold into any market.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072" y="1143615"/>
            <a:ext cx="4955867" cy="4955867"/>
          </a:xfrm>
          <a:prstGeom prst="rect">
            <a:avLst/>
          </a:prstGeom>
        </p:spPr>
      </p:pic>
    </p:spTree>
    <p:extLst>
      <p:ext uri="{BB962C8B-B14F-4D97-AF65-F5344CB8AC3E}">
        <p14:creationId xmlns:p14="http://schemas.microsoft.com/office/powerpoint/2010/main" val="1462958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rgbClr val="022342"/>
            </a:gs>
            <a:gs pos="100000">
              <a:schemeClr val="tx1"/>
            </a:gs>
          </a:gsLst>
          <a:lin ang="5400000" scaled="1"/>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4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p:cNvGrpSpPr/>
          <p:nvPr/>
        </p:nvGrpSpPr>
        <p:grpSpPr>
          <a:xfrm>
            <a:off x="3352800" y="3899647"/>
            <a:ext cx="5486400" cy="45720"/>
            <a:chOff x="3352800" y="3899647"/>
            <a:chExt cx="5486400" cy="45720"/>
          </a:xfrm>
        </p:grpSpPr>
        <p:sp>
          <p:nvSpPr>
            <p:cNvPr id="15" name="Rectangle 14"/>
            <p:cNvSpPr/>
            <p:nvPr userDrawn="1"/>
          </p:nvSpPr>
          <p:spPr>
            <a:xfrm>
              <a:off x="3352800" y="3899647"/>
              <a:ext cx="914400" cy="45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2" name="Rectangle 21"/>
            <p:cNvSpPr/>
            <p:nvPr userDrawn="1"/>
          </p:nvSpPr>
          <p:spPr>
            <a:xfrm>
              <a:off x="4267200" y="3899647"/>
              <a:ext cx="914400" cy="457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3" name="Rectangle 22"/>
            <p:cNvSpPr/>
            <p:nvPr userDrawn="1"/>
          </p:nvSpPr>
          <p:spPr>
            <a:xfrm>
              <a:off x="5181600" y="3899647"/>
              <a:ext cx="914400" cy="457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4" name="Rectangle 23"/>
            <p:cNvSpPr/>
            <p:nvPr userDrawn="1"/>
          </p:nvSpPr>
          <p:spPr>
            <a:xfrm>
              <a:off x="6096000" y="3899647"/>
              <a:ext cx="914400" cy="45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5" name="Rectangle 24"/>
            <p:cNvSpPr/>
            <p:nvPr userDrawn="1"/>
          </p:nvSpPr>
          <p:spPr>
            <a:xfrm>
              <a:off x="7011492" y="3899647"/>
              <a:ext cx="914400" cy="4572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6" name="Rectangle 25"/>
            <p:cNvSpPr/>
            <p:nvPr userDrawn="1"/>
          </p:nvSpPr>
          <p:spPr>
            <a:xfrm>
              <a:off x="7924800" y="3899647"/>
              <a:ext cx="914400" cy="457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28" name="TextBox 27"/>
          <p:cNvSpPr txBox="1"/>
          <p:nvPr/>
        </p:nvSpPr>
        <p:spPr>
          <a:xfrm>
            <a:off x="2438400" y="5620164"/>
            <a:ext cx="7315200" cy="447419"/>
          </a:xfrm>
          <a:prstGeom prst="rect">
            <a:avLst/>
          </a:prstGeom>
          <a:noFill/>
          <a:ln w="152400">
            <a:noFill/>
            <a:miter lim="800000"/>
          </a:ln>
        </p:spPr>
        <p:txBody>
          <a:bodyPr wrap="square" lIns="365760" tIns="182880" rIns="365760" bIns="182880" rtlCol="0" anchor="ctr" anchorCtr="0">
            <a:noAutofit/>
          </a:bodyPr>
          <a:lstStyle/>
          <a:p>
            <a:pPr algn="ctr"/>
            <a:r>
              <a:rPr lang="en-US" dirty="0">
                <a:solidFill>
                  <a:schemeClr val="bg1"/>
                </a:solidFill>
                <a:latin typeface="Open Sans" charset="0"/>
                <a:ea typeface="Open Sans" charset="0"/>
                <a:cs typeface="Open Sans" charset="0"/>
              </a:rPr>
              <a:t>@timritchie2005   |   tim@buddy.com|   www.buddy.com</a:t>
            </a:r>
          </a:p>
        </p:txBody>
      </p:sp>
      <p:sp>
        <p:nvSpPr>
          <p:cNvPr id="8" name="TextBox 7"/>
          <p:cNvSpPr txBox="1"/>
          <p:nvPr/>
        </p:nvSpPr>
        <p:spPr>
          <a:xfrm>
            <a:off x="3352799" y="4225331"/>
            <a:ext cx="5486401" cy="889924"/>
          </a:xfrm>
          <a:prstGeom prst="rect">
            <a:avLst/>
          </a:prstGeom>
          <a:noFill/>
        </p:spPr>
        <p:txBody>
          <a:bodyPr wrap="square" rtlCol="0">
            <a:spAutoFit/>
          </a:bodyPr>
          <a:lstStyle/>
          <a:p>
            <a:pPr algn="ctr">
              <a:lnSpc>
                <a:spcPts val="3200"/>
              </a:lnSpc>
            </a:pPr>
            <a:r>
              <a:rPr lang="en-US" sz="2400" dirty="0">
                <a:solidFill>
                  <a:schemeClr val="bg1"/>
                </a:solidFill>
                <a:latin typeface="Open Sans" charset="0"/>
                <a:ea typeface="Open Sans" charset="0"/>
                <a:cs typeface="Open Sans" charset="0"/>
              </a:rPr>
              <a:t>The simplest way to make data from any connected device valuable</a:t>
            </a:r>
          </a:p>
        </p:txBody>
      </p:sp>
      <p:pic>
        <p:nvPicPr>
          <p:cNvPr id="21" name="Picture 20"/>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308344" y="2234138"/>
            <a:ext cx="3575312" cy="1403607"/>
          </a:xfrm>
          <a:prstGeom prst="rect">
            <a:avLst/>
          </a:prstGeom>
        </p:spPr>
      </p:pic>
    </p:spTree>
    <p:extLst>
      <p:ext uri="{BB962C8B-B14F-4D97-AF65-F5344CB8AC3E}">
        <p14:creationId xmlns:p14="http://schemas.microsoft.com/office/powerpoint/2010/main" val="9547591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4"/>
          <p:cNvSpPr>
            <a:spLocks noGrp="1"/>
          </p:cNvSpPr>
          <p:nvPr>
            <p:ph type="body" idx="19"/>
          </p:nvPr>
        </p:nvSpPr>
        <p:spPr>
          <a:xfrm>
            <a:off x="500543" y="5074752"/>
            <a:ext cx="10972800" cy="600075"/>
          </a:xfrm>
        </p:spPr>
        <p:txBody>
          <a:bodyPr>
            <a:normAutofit fontScale="92500" lnSpcReduction="20000"/>
          </a:bodyPr>
          <a:lstStyle/>
          <a:p>
            <a:pPr algn="ctr">
              <a:lnSpc>
                <a:spcPct val="110000"/>
              </a:lnSpc>
              <a:spcBef>
                <a:spcPts val="0"/>
              </a:spcBef>
            </a:pPr>
            <a:r>
              <a:rPr lang="en-US" sz="2519" dirty="0">
                <a:solidFill>
                  <a:schemeClr val="accent3"/>
                </a:solidFill>
              </a:rPr>
              <a:t>Products exist that do this</a:t>
            </a:r>
            <a:r>
              <a:rPr lang="mr-IN" sz="2519" dirty="0">
                <a:solidFill>
                  <a:schemeClr val="accent3"/>
                </a:solidFill>
              </a:rPr>
              <a:t>…</a:t>
            </a:r>
            <a:r>
              <a:rPr lang="en-US" sz="2519" dirty="0">
                <a:solidFill>
                  <a:schemeClr val="accent3"/>
                </a:solidFill>
              </a:rPr>
              <a:t> but they’re terrible</a:t>
            </a:r>
          </a:p>
          <a:p>
            <a:pPr algn="ctr">
              <a:lnSpc>
                <a:spcPct val="110000"/>
              </a:lnSpc>
              <a:spcBef>
                <a:spcPts val="0"/>
              </a:spcBef>
            </a:pPr>
            <a:r>
              <a:rPr lang="en-US" sz="1400" dirty="0">
                <a:solidFill>
                  <a:schemeClr val="accent3"/>
                </a:solidFill>
              </a:rPr>
              <a:t>(some combination of: expensive, hard to use, no access to data, only monitor electricity, ugly).</a:t>
            </a:r>
          </a:p>
        </p:txBody>
      </p:sp>
      <p:pic>
        <p:nvPicPr>
          <p:cNvPr id="3" name="Picture 2"/>
          <p:cNvPicPr>
            <a:picLocks noChangeAspect="1"/>
          </p:cNvPicPr>
          <p:nvPr/>
        </p:nvPicPr>
        <p:blipFill rotWithShape="1">
          <a:blip r:embed="rId2"/>
          <a:srcRect l="4891" t="18437" r="65734" b="5020"/>
          <a:stretch/>
        </p:blipFill>
        <p:spPr>
          <a:xfrm>
            <a:off x="3181756" y="1358266"/>
            <a:ext cx="1857745" cy="3465380"/>
          </a:xfrm>
          <a:prstGeom prst="rect">
            <a:avLst/>
          </a:prstGeom>
        </p:spPr>
      </p:pic>
      <p:pic>
        <p:nvPicPr>
          <p:cNvPr id="5" name="Picture 4"/>
          <p:cNvPicPr>
            <a:picLocks noChangeAspect="1"/>
          </p:cNvPicPr>
          <p:nvPr/>
        </p:nvPicPr>
        <p:blipFill rotWithShape="1">
          <a:blip r:embed="rId3"/>
          <a:srcRect l="9273" t="12328" r="62334" b="11129"/>
          <a:stretch/>
        </p:blipFill>
        <p:spPr>
          <a:xfrm>
            <a:off x="7148937" y="1358266"/>
            <a:ext cx="1713979" cy="3465380"/>
          </a:xfrm>
          <a:prstGeom prst="rect">
            <a:avLst/>
          </a:prstGeom>
        </p:spPr>
      </p:pic>
      <p:pic>
        <p:nvPicPr>
          <p:cNvPr id="9" name="Picture 8"/>
          <p:cNvPicPr>
            <a:picLocks noChangeAspect="1"/>
          </p:cNvPicPr>
          <p:nvPr/>
        </p:nvPicPr>
        <p:blipFill rotWithShape="1">
          <a:blip r:embed="rId4"/>
          <a:srcRect t="5730" b="10010"/>
          <a:stretch/>
        </p:blipFill>
        <p:spPr>
          <a:xfrm>
            <a:off x="5204088" y="3037442"/>
            <a:ext cx="1780259" cy="1786205"/>
          </a:xfrm>
          <a:prstGeom prst="rect">
            <a:avLst/>
          </a:prstGeom>
        </p:spPr>
      </p:pic>
      <p:pic>
        <p:nvPicPr>
          <p:cNvPr id="4" name="Picture 3"/>
          <p:cNvPicPr>
            <a:picLocks noChangeAspect="1"/>
          </p:cNvPicPr>
          <p:nvPr/>
        </p:nvPicPr>
        <p:blipFill rotWithShape="1">
          <a:blip r:embed="rId5"/>
          <a:srcRect r="13375"/>
          <a:stretch/>
        </p:blipFill>
        <p:spPr>
          <a:xfrm>
            <a:off x="5204088" y="1358267"/>
            <a:ext cx="1780259" cy="1565063"/>
          </a:xfrm>
          <a:prstGeom prst="rect">
            <a:avLst/>
          </a:prstGeom>
        </p:spPr>
      </p:pic>
    </p:spTree>
    <p:extLst>
      <p:ext uri="{BB962C8B-B14F-4D97-AF65-F5344CB8AC3E}">
        <p14:creationId xmlns:p14="http://schemas.microsoft.com/office/powerpoint/2010/main" val="1542624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B54F6C72-E272-4A1E-A91E-930150403CC4}"/>
              </a:ext>
            </a:extLst>
          </p:cNvPr>
          <p:cNvSpPr>
            <a:spLocks noGrp="1"/>
          </p:cNvSpPr>
          <p:nvPr>
            <p:ph type="body" idx="19"/>
          </p:nvPr>
        </p:nvSpPr>
        <p:spPr>
          <a:xfrm>
            <a:off x="512158" y="1950073"/>
            <a:ext cx="3657600" cy="1850139"/>
          </a:xfrm>
        </p:spPr>
        <p:txBody>
          <a:bodyPr>
            <a:normAutofit fontScale="92500"/>
          </a:bodyPr>
          <a:lstStyle/>
          <a:p>
            <a:pPr marL="0" indent="0" algn="l">
              <a:lnSpc>
                <a:spcPct val="150000"/>
              </a:lnSpc>
              <a:spcAft>
                <a:spcPts val="397"/>
              </a:spcAft>
              <a:buNone/>
            </a:pPr>
            <a:r>
              <a:rPr lang="en-US" sz="1950" dirty="0">
                <a:solidFill>
                  <a:schemeClr val="accent3"/>
                </a:solidFill>
              </a:rPr>
              <a:t>Buddy Ohm enables facilities managers and building operators to identify and correct resource waste in their building.</a:t>
            </a:r>
          </a:p>
        </p:txBody>
      </p:sp>
      <p:sp>
        <p:nvSpPr>
          <p:cNvPr id="4" name="Title 3">
            <a:extLst>
              <a:ext uri="{FF2B5EF4-FFF2-40B4-BE49-F238E27FC236}">
                <a16:creationId xmlns:a16="http://schemas.microsoft.com/office/drawing/2014/main" id="{0D6F511F-134B-4257-9A6C-883681B0788A}"/>
              </a:ext>
            </a:extLst>
          </p:cNvPr>
          <p:cNvSpPr>
            <a:spLocks noGrp="1"/>
          </p:cNvSpPr>
          <p:nvPr>
            <p:ph type="title" idx="4294967295"/>
          </p:nvPr>
        </p:nvSpPr>
        <p:spPr>
          <a:xfrm>
            <a:off x="512158" y="254597"/>
            <a:ext cx="10972800" cy="1139825"/>
          </a:xfrm>
        </p:spPr>
        <p:txBody>
          <a:bodyPr>
            <a:normAutofit/>
          </a:bodyPr>
          <a:lstStyle/>
          <a:p>
            <a:r>
              <a:rPr lang="en-US" dirty="0"/>
              <a:t>Introducing Buddy Ohm</a:t>
            </a:r>
          </a:p>
        </p:txBody>
      </p:sp>
      <p:pic>
        <p:nvPicPr>
          <p:cNvPr id="10" name="Picture 9">
            <a:extLst>
              <a:ext uri="{FF2B5EF4-FFF2-40B4-BE49-F238E27FC236}">
                <a16:creationId xmlns:a16="http://schemas.microsoft.com/office/drawing/2014/main" id="{83C20F45-BE20-4172-8047-003B575AA715}"/>
              </a:ext>
            </a:extLst>
          </p:cNvPr>
          <p:cNvPicPr>
            <a:picLocks noChangeAspect="1"/>
          </p:cNvPicPr>
          <p:nvPr/>
        </p:nvPicPr>
        <p:blipFill>
          <a:blip r:embed="rId3"/>
          <a:stretch>
            <a:fillRect/>
          </a:stretch>
        </p:blipFill>
        <p:spPr>
          <a:xfrm>
            <a:off x="4253218" y="2267062"/>
            <a:ext cx="6897936" cy="3522980"/>
          </a:xfrm>
          <a:prstGeom prst="rect">
            <a:avLst/>
          </a:prstGeom>
        </p:spPr>
      </p:pic>
    </p:spTree>
    <p:extLst>
      <p:ext uri="{BB962C8B-B14F-4D97-AF65-F5344CB8AC3E}">
        <p14:creationId xmlns:p14="http://schemas.microsoft.com/office/powerpoint/2010/main" val="26836423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2C5EEC-7716-4B6A-AE84-94F51939B804}"/>
              </a:ext>
            </a:extLst>
          </p:cNvPr>
          <p:cNvSpPr>
            <a:spLocks noGrp="1"/>
          </p:cNvSpPr>
          <p:nvPr>
            <p:ph type="body" idx="19"/>
          </p:nvPr>
        </p:nvSpPr>
        <p:spPr>
          <a:xfrm>
            <a:off x="421956" y="2086414"/>
            <a:ext cx="3657600" cy="600075"/>
          </a:xfrm>
        </p:spPr>
        <p:txBody>
          <a:bodyPr vert="horz" lIns="0" tIns="45720" rIns="91440" bIns="45720" rtlCol="0">
            <a:noAutofit/>
          </a:bodyPr>
          <a:lstStyle/>
          <a:p>
            <a:pPr marL="0" indent="0" algn="l">
              <a:lnSpc>
                <a:spcPct val="150000"/>
              </a:lnSpc>
              <a:spcAft>
                <a:spcPts val="397"/>
              </a:spcAft>
              <a:buNone/>
            </a:pPr>
            <a:r>
              <a:rPr lang="en-US" sz="1400" dirty="0">
                <a:solidFill>
                  <a:schemeClr val="accent3"/>
                </a:solidFill>
                <a:latin typeface="Open Sans Light" panose="020B0306030504020204" pitchFamily="34" charset="0"/>
                <a:ea typeface="Open Sans Light" panose="020B0306030504020204" pitchFamily="34" charset="0"/>
                <a:cs typeface="Open Sans Light" panose="020B0306030504020204" pitchFamily="34" charset="0"/>
              </a:rPr>
              <a:t>Buddy Ohm provides facility managers granular insight into utility consumption enabling them to reduce utility waste and save money</a:t>
            </a:r>
          </a:p>
          <a:p>
            <a:pPr marL="0" indent="0" algn="l">
              <a:lnSpc>
                <a:spcPct val="150000"/>
              </a:lnSpc>
              <a:spcAft>
                <a:spcPts val="397"/>
              </a:spcAft>
              <a:buNone/>
            </a:pPr>
            <a:r>
              <a:rPr lang="en-US" sz="1400" dirty="0">
                <a:solidFill>
                  <a:schemeClr val="accent3"/>
                </a:solidFill>
                <a:latin typeface="Open Sans Light" panose="020B0306030504020204" pitchFamily="34" charset="0"/>
                <a:ea typeface="Open Sans Light" panose="020B0306030504020204" pitchFamily="34" charset="0"/>
                <a:cs typeface="Open Sans Light" panose="020B0306030504020204" pitchFamily="34" charset="0"/>
              </a:rPr>
              <a:t>Combination of hardware, communication and cloud-based software</a:t>
            </a:r>
          </a:p>
          <a:p>
            <a:pPr marL="0" indent="0" algn="l">
              <a:lnSpc>
                <a:spcPct val="150000"/>
              </a:lnSpc>
              <a:spcAft>
                <a:spcPts val="397"/>
              </a:spcAft>
              <a:buNone/>
            </a:pPr>
            <a:r>
              <a:rPr lang="en-US" sz="1400" dirty="0">
                <a:solidFill>
                  <a:schemeClr val="accent3"/>
                </a:solidFill>
                <a:latin typeface="Open Sans Light" panose="020B0306030504020204" pitchFamily="34" charset="0"/>
                <a:ea typeface="Open Sans Light" panose="020B0306030504020204" pitchFamily="34" charset="0"/>
                <a:cs typeface="Open Sans Light" panose="020B0306030504020204" pitchFamily="34" charset="0"/>
              </a:rPr>
              <a:t>Provides near real time insight into utility consumption</a:t>
            </a:r>
          </a:p>
          <a:p>
            <a:pPr marL="0" indent="0" algn="l">
              <a:lnSpc>
                <a:spcPct val="150000"/>
              </a:lnSpc>
              <a:spcAft>
                <a:spcPts val="397"/>
              </a:spcAft>
              <a:buNone/>
            </a:pPr>
            <a:endParaRPr lang="en-US" sz="1400" dirty="0">
              <a:solidFill>
                <a:schemeClr val="accent3"/>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 name="Title 1">
            <a:extLst>
              <a:ext uri="{FF2B5EF4-FFF2-40B4-BE49-F238E27FC236}">
                <a16:creationId xmlns:a16="http://schemas.microsoft.com/office/drawing/2014/main" id="{AE660D18-FB3A-4747-9467-6C0BC22F5BEA}"/>
              </a:ext>
            </a:extLst>
          </p:cNvPr>
          <p:cNvSpPr>
            <a:spLocks noGrp="1"/>
          </p:cNvSpPr>
          <p:nvPr>
            <p:ph type="title" idx="4294967295"/>
          </p:nvPr>
        </p:nvSpPr>
        <p:spPr>
          <a:xfrm>
            <a:off x="267134" y="296893"/>
            <a:ext cx="8915400" cy="925512"/>
          </a:xfrm>
        </p:spPr>
        <p:txBody>
          <a:bodyPr/>
          <a:lstStyle/>
          <a:p>
            <a:r>
              <a:rPr lang="en-US" dirty="0"/>
              <a:t>Solution Overview</a:t>
            </a:r>
          </a:p>
        </p:txBody>
      </p:sp>
      <p:pic>
        <p:nvPicPr>
          <p:cNvPr id="1026" name="Picture 2" descr="Image result for caribbean resort">
            <a:extLst>
              <a:ext uri="{FF2B5EF4-FFF2-40B4-BE49-F238E27FC236}">
                <a16:creationId xmlns:a16="http://schemas.microsoft.com/office/drawing/2014/main" id="{605938EB-0E0F-435E-9758-09352319ED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0225" y="2137773"/>
            <a:ext cx="4945261" cy="308788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54D09EE-8029-48B6-823C-3DF30819BFA6}"/>
              </a:ext>
            </a:extLst>
          </p:cNvPr>
          <p:cNvSpPr txBox="1"/>
          <p:nvPr/>
        </p:nvSpPr>
        <p:spPr>
          <a:xfrm>
            <a:off x="7165801" y="1732588"/>
            <a:ext cx="702436" cy="276999"/>
          </a:xfrm>
          <a:prstGeom prst="rect">
            <a:avLst/>
          </a:prstGeom>
          <a:noFill/>
        </p:spPr>
        <p:txBody>
          <a:bodyPr wrap="none" rtlCol="0">
            <a:spAutoFit/>
          </a:bodyPr>
          <a:lstStyle/>
          <a:p>
            <a:r>
              <a:rPr lang="en-US" sz="1200" dirty="0">
                <a:solidFill>
                  <a:schemeClr val="accent3"/>
                </a:solidFill>
                <a:latin typeface="Open Sans Light" panose="020B0306030504020204" pitchFamily="34" charset="0"/>
                <a:ea typeface="Open Sans Light" panose="020B0306030504020204" pitchFamily="34" charset="0"/>
                <a:cs typeface="Open Sans Light" panose="020B0306030504020204" pitchFamily="34" charset="0"/>
              </a:rPr>
              <a:t>Cooling</a:t>
            </a:r>
          </a:p>
        </p:txBody>
      </p:sp>
      <p:sp>
        <p:nvSpPr>
          <p:cNvPr id="6" name="TextBox 5">
            <a:extLst>
              <a:ext uri="{FF2B5EF4-FFF2-40B4-BE49-F238E27FC236}">
                <a16:creationId xmlns:a16="http://schemas.microsoft.com/office/drawing/2014/main" id="{3DE4DC59-C387-4E52-8ABA-9038F5E2121E}"/>
              </a:ext>
            </a:extLst>
          </p:cNvPr>
          <p:cNvSpPr txBox="1"/>
          <p:nvPr/>
        </p:nvSpPr>
        <p:spPr>
          <a:xfrm>
            <a:off x="7851894" y="1388843"/>
            <a:ext cx="506870" cy="276999"/>
          </a:xfrm>
          <a:prstGeom prst="rect">
            <a:avLst/>
          </a:prstGeom>
          <a:noFill/>
        </p:spPr>
        <p:txBody>
          <a:bodyPr wrap="none" rtlCol="0">
            <a:spAutoFit/>
          </a:bodyPr>
          <a:lstStyle/>
          <a:p>
            <a:r>
              <a:rPr lang="en-US" sz="1200" dirty="0">
                <a:solidFill>
                  <a:schemeClr val="accent3"/>
                </a:solidFill>
                <a:latin typeface="Open Sans Light" panose="020B0306030504020204" pitchFamily="34" charset="0"/>
                <a:ea typeface="Open Sans Light" panose="020B0306030504020204" pitchFamily="34" charset="0"/>
                <a:cs typeface="Open Sans Light" panose="020B0306030504020204" pitchFamily="34" charset="0"/>
              </a:rPr>
              <a:t>Fans</a:t>
            </a:r>
          </a:p>
        </p:txBody>
      </p:sp>
      <p:sp>
        <p:nvSpPr>
          <p:cNvPr id="7" name="TextBox 6">
            <a:extLst>
              <a:ext uri="{FF2B5EF4-FFF2-40B4-BE49-F238E27FC236}">
                <a16:creationId xmlns:a16="http://schemas.microsoft.com/office/drawing/2014/main" id="{44D42AEB-8019-4F42-8E0F-A6F3C17EF801}"/>
              </a:ext>
            </a:extLst>
          </p:cNvPr>
          <p:cNvSpPr txBox="1"/>
          <p:nvPr/>
        </p:nvSpPr>
        <p:spPr>
          <a:xfrm>
            <a:off x="8197406" y="1763945"/>
            <a:ext cx="728084" cy="276999"/>
          </a:xfrm>
          <a:prstGeom prst="rect">
            <a:avLst/>
          </a:prstGeom>
          <a:noFill/>
        </p:spPr>
        <p:txBody>
          <a:bodyPr wrap="none" rtlCol="0">
            <a:spAutoFit/>
          </a:bodyPr>
          <a:lstStyle/>
          <a:p>
            <a:r>
              <a:rPr lang="en-US" sz="1200" dirty="0">
                <a:solidFill>
                  <a:schemeClr val="accent3"/>
                </a:solidFill>
                <a:latin typeface="Open Sans Light" panose="020B0306030504020204" pitchFamily="34" charset="0"/>
                <a:ea typeface="Open Sans Light" panose="020B0306030504020204" pitchFamily="34" charset="0"/>
                <a:cs typeface="Open Sans Light" panose="020B0306030504020204" pitchFamily="34" charset="0"/>
              </a:rPr>
              <a:t>Lighting</a:t>
            </a:r>
          </a:p>
        </p:txBody>
      </p:sp>
      <p:sp>
        <p:nvSpPr>
          <p:cNvPr id="8" name="TextBox 7">
            <a:extLst>
              <a:ext uri="{FF2B5EF4-FFF2-40B4-BE49-F238E27FC236}">
                <a16:creationId xmlns:a16="http://schemas.microsoft.com/office/drawing/2014/main" id="{AF6258E7-5D8A-498D-9FC8-EAF9261CCE63}"/>
              </a:ext>
            </a:extLst>
          </p:cNvPr>
          <p:cNvSpPr txBox="1"/>
          <p:nvPr/>
        </p:nvSpPr>
        <p:spPr>
          <a:xfrm>
            <a:off x="6483831" y="1438021"/>
            <a:ext cx="665567" cy="276999"/>
          </a:xfrm>
          <a:prstGeom prst="rect">
            <a:avLst/>
          </a:prstGeom>
          <a:noFill/>
        </p:spPr>
        <p:txBody>
          <a:bodyPr wrap="none" rtlCol="0">
            <a:spAutoFit/>
          </a:bodyPr>
          <a:lstStyle/>
          <a:p>
            <a:r>
              <a:rPr lang="en-US" sz="1200" dirty="0">
                <a:solidFill>
                  <a:schemeClr val="accent3"/>
                </a:solidFill>
                <a:latin typeface="Open Sans Light" panose="020B0306030504020204" pitchFamily="34" charset="0"/>
                <a:ea typeface="Open Sans Light" panose="020B0306030504020204" pitchFamily="34" charset="0"/>
                <a:cs typeface="Open Sans Light" panose="020B0306030504020204" pitchFamily="34" charset="0"/>
              </a:rPr>
              <a:t>Pumps</a:t>
            </a:r>
          </a:p>
        </p:txBody>
      </p:sp>
      <p:sp>
        <p:nvSpPr>
          <p:cNvPr id="9" name="TextBox 8">
            <a:extLst>
              <a:ext uri="{FF2B5EF4-FFF2-40B4-BE49-F238E27FC236}">
                <a16:creationId xmlns:a16="http://schemas.microsoft.com/office/drawing/2014/main" id="{03C416C4-A937-40FF-8CEF-AACB325DD859}"/>
              </a:ext>
            </a:extLst>
          </p:cNvPr>
          <p:cNvSpPr txBox="1"/>
          <p:nvPr/>
        </p:nvSpPr>
        <p:spPr>
          <a:xfrm>
            <a:off x="9107647" y="1388841"/>
            <a:ext cx="1120820" cy="461665"/>
          </a:xfrm>
          <a:prstGeom prst="rect">
            <a:avLst/>
          </a:prstGeom>
          <a:noFill/>
        </p:spPr>
        <p:txBody>
          <a:bodyPr wrap="none" rtlCol="0">
            <a:spAutoFit/>
          </a:bodyPr>
          <a:lstStyle/>
          <a:p>
            <a:pPr algn="ctr"/>
            <a:r>
              <a:rPr lang="en-US" sz="1200" dirty="0">
                <a:solidFill>
                  <a:schemeClr val="accent3"/>
                </a:solidFill>
                <a:latin typeface="Open Sans Light" panose="020B0306030504020204" pitchFamily="34" charset="0"/>
                <a:ea typeface="Open Sans Light" panose="020B0306030504020204" pitchFamily="34" charset="0"/>
                <a:cs typeface="Open Sans Light" panose="020B0306030504020204" pitchFamily="34" charset="0"/>
              </a:rPr>
              <a:t>Consumption</a:t>
            </a:r>
            <a:br>
              <a:rPr lang="en-US" sz="1200" dirty="0">
                <a:solidFill>
                  <a:schemeClr val="accent3"/>
                </a:solidFill>
                <a:latin typeface="Open Sans Light" panose="020B0306030504020204" pitchFamily="34" charset="0"/>
                <a:ea typeface="Open Sans Light" panose="020B0306030504020204" pitchFamily="34" charset="0"/>
                <a:cs typeface="Open Sans Light" panose="020B0306030504020204" pitchFamily="34" charset="0"/>
              </a:rPr>
            </a:br>
            <a:r>
              <a:rPr lang="en-US" sz="1200" dirty="0">
                <a:solidFill>
                  <a:schemeClr val="accent3"/>
                </a:solidFill>
                <a:latin typeface="Open Sans Light" panose="020B0306030504020204" pitchFamily="34" charset="0"/>
                <a:ea typeface="Open Sans Light" panose="020B0306030504020204" pitchFamily="34" charset="0"/>
                <a:cs typeface="Open Sans Light" panose="020B0306030504020204" pitchFamily="34" charset="0"/>
              </a:rPr>
              <a:t>By Floor</a:t>
            </a:r>
          </a:p>
        </p:txBody>
      </p:sp>
      <p:cxnSp>
        <p:nvCxnSpPr>
          <p:cNvPr id="11" name="Straight Connector 10">
            <a:extLst>
              <a:ext uri="{FF2B5EF4-FFF2-40B4-BE49-F238E27FC236}">
                <a16:creationId xmlns:a16="http://schemas.microsoft.com/office/drawing/2014/main" id="{36090468-4BA1-47AA-94B7-50DC963DB8AC}"/>
              </a:ext>
            </a:extLst>
          </p:cNvPr>
          <p:cNvCxnSpPr/>
          <p:nvPr/>
        </p:nvCxnSpPr>
        <p:spPr>
          <a:xfrm>
            <a:off x="7650796" y="1975427"/>
            <a:ext cx="512059" cy="985738"/>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212E4BA8-C9B5-48B4-B7A1-056BC1657D77}"/>
              </a:ext>
            </a:extLst>
          </p:cNvPr>
          <p:cNvCxnSpPr>
            <a:stCxn id="8" idx="2"/>
          </p:cNvCxnSpPr>
          <p:nvPr/>
        </p:nvCxnSpPr>
        <p:spPr>
          <a:xfrm flipH="1">
            <a:off x="6623797" y="1715020"/>
            <a:ext cx="192818" cy="2821423"/>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33577E4D-2C01-4D07-BD9B-D46D535F420C}"/>
              </a:ext>
            </a:extLst>
          </p:cNvPr>
          <p:cNvCxnSpPr>
            <a:stCxn id="7" idx="2"/>
          </p:cNvCxnSpPr>
          <p:nvPr/>
        </p:nvCxnSpPr>
        <p:spPr>
          <a:xfrm>
            <a:off x="8561448" y="2040944"/>
            <a:ext cx="636091" cy="1752549"/>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062800B0-EB6F-49C7-8562-A851745CC6F1}"/>
              </a:ext>
            </a:extLst>
          </p:cNvPr>
          <p:cNvCxnSpPr>
            <a:endCxn id="9" idx="2"/>
          </p:cNvCxnSpPr>
          <p:nvPr/>
        </p:nvCxnSpPr>
        <p:spPr>
          <a:xfrm flipV="1">
            <a:off x="7517309" y="1850506"/>
            <a:ext cx="2150748" cy="839547"/>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9C8DE577-F9D2-4800-A3E7-6A1F458C80E4}"/>
              </a:ext>
            </a:extLst>
          </p:cNvPr>
          <p:cNvCxnSpPr>
            <a:endCxn id="9" idx="2"/>
          </p:cNvCxnSpPr>
          <p:nvPr/>
        </p:nvCxnSpPr>
        <p:spPr>
          <a:xfrm flipV="1">
            <a:off x="7526709" y="1850506"/>
            <a:ext cx="2141348" cy="1234819"/>
          </a:xfrm>
          <a:prstGeom prst="line">
            <a:avLst/>
          </a:prstGeom>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0A7314CC-7352-41CE-954F-871547026C86}"/>
              </a:ext>
            </a:extLst>
          </p:cNvPr>
          <p:cNvCxnSpPr>
            <a:endCxn id="9" idx="2"/>
          </p:cNvCxnSpPr>
          <p:nvPr/>
        </p:nvCxnSpPr>
        <p:spPr>
          <a:xfrm flipV="1">
            <a:off x="7526709" y="1850506"/>
            <a:ext cx="2141348" cy="1496101"/>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6433160E-AE65-472B-801F-1C3B48AEA23D}"/>
              </a:ext>
            </a:extLst>
          </p:cNvPr>
          <p:cNvCxnSpPr>
            <a:stCxn id="6" idx="2"/>
          </p:cNvCxnSpPr>
          <p:nvPr/>
        </p:nvCxnSpPr>
        <p:spPr>
          <a:xfrm>
            <a:off x="8105329" y="1665842"/>
            <a:ext cx="354245" cy="1419483"/>
          </a:xfrm>
          <a:prstGeom prst="line">
            <a:avLst/>
          </a:prstGeom>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3F9742C0-149D-41D9-AA89-68159568464C}"/>
              </a:ext>
            </a:extLst>
          </p:cNvPr>
          <p:cNvSpPr txBox="1"/>
          <p:nvPr/>
        </p:nvSpPr>
        <p:spPr>
          <a:xfrm>
            <a:off x="8180277" y="5669280"/>
            <a:ext cx="1730089" cy="276999"/>
          </a:xfrm>
          <a:prstGeom prst="rect">
            <a:avLst/>
          </a:prstGeom>
          <a:noFill/>
        </p:spPr>
        <p:txBody>
          <a:bodyPr wrap="none" rtlCol="0">
            <a:spAutoFit/>
          </a:bodyPr>
          <a:lstStyle/>
          <a:p>
            <a:r>
              <a:rPr lang="en-US" sz="1200" dirty="0">
                <a:solidFill>
                  <a:schemeClr val="accent3"/>
                </a:solidFill>
                <a:latin typeface="Open Sans Light" panose="020B0306030504020204" pitchFamily="34" charset="0"/>
                <a:ea typeface="Open Sans Light" panose="020B0306030504020204" pitchFamily="34" charset="0"/>
                <a:cs typeface="Open Sans Light" panose="020B0306030504020204" pitchFamily="34" charset="0"/>
              </a:rPr>
              <a:t>Food prep compliance</a:t>
            </a:r>
          </a:p>
        </p:txBody>
      </p:sp>
      <p:cxnSp>
        <p:nvCxnSpPr>
          <p:cNvPr id="27" name="Straight Connector 26">
            <a:extLst>
              <a:ext uri="{FF2B5EF4-FFF2-40B4-BE49-F238E27FC236}">
                <a16:creationId xmlns:a16="http://schemas.microsoft.com/office/drawing/2014/main" id="{83D67928-120D-4FD1-961A-B501FC65FE6F}"/>
              </a:ext>
            </a:extLst>
          </p:cNvPr>
          <p:cNvCxnSpPr>
            <a:cxnSpLocks/>
            <a:stCxn id="25" idx="0"/>
          </p:cNvCxnSpPr>
          <p:nvPr/>
        </p:nvCxnSpPr>
        <p:spPr>
          <a:xfrm flipV="1">
            <a:off x="9045322" y="4971012"/>
            <a:ext cx="875919" cy="698268"/>
          </a:xfrm>
          <a:prstGeom prst="line">
            <a:avLst/>
          </a:prstGeom>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297A4ACC-1887-49F3-9FC5-8F6BE2B6B24B}"/>
              </a:ext>
            </a:extLst>
          </p:cNvPr>
          <p:cNvSpPr txBox="1"/>
          <p:nvPr/>
        </p:nvSpPr>
        <p:spPr>
          <a:xfrm>
            <a:off x="6483830" y="5506623"/>
            <a:ext cx="1181734" cy="276999"/>
          </a:xfrm>
          <a:prstGeom prst="rect">
            <a:avLst/>
          </a:prstGeom>
          <a:noFill/>
        </p:spPr>
        <p:txBody>
          <a:bodyPr wrap="none" rtlCol="0">
            <a:spAutoFit/>
          </a:bodyPr>
          <a:lstStyle>
            <a:defPPr>
              <a:defRPr lang="en-US"/>
            </a:defPPr>
            <a:lvl1pPr>
              <a:defRPr sz="1463"/>
            </a:lvl1pPr>
          </a:lstStyle>
          <a:p>
            <a:r>
              <a:rPr lang="en-US" sz="1200" dirty="0">
                <a:solidFill>
                  <a:schemeClr val="accent3"/>
                </a:solidFill>
                <a:latin typeface="Open Sans Light" panose="020B0306030504020204" pitchFamily="34" charset="0"/>
                <a:ea typeface="Open Sans Light" panose="020B0306030504020204" pitchFamily="34" charset="0"/>
                <a:cs typeface="Open Sans Light" panose="020B0306030504020204" pitchFamily="34" charset="0"/>
              </a:rPr>
              <a:t>Guest comfort</a:t>
            </a:r>
          </a:p>
        </p:txBody>
      </p:sp>
      <p:cxnSp>
        <p:nvCxnSpPr>
          <p:cNvPr id="16" name="Straight Connector 15">
            <a:extLst>
              <a:ext uri="{FF2B5EF4-FFF2-40B4-BE49-F238E27FC236}">
                <a16:creationId xmlns:a16="http://schemas.microsoft.com/office/drawing/2014/main" id="{E9FC7440-A02D-424F-8919-63C5ABCD9DC3}"/>
              </a:ext>
            </a:extLst>
          </p:cNvPr>
          <p:cNvCxnSpPr>
            <a:stCxn id="12" idx="0"/>
          </p:cNvCxnSpPr>
          <p:nvPr/>
        </p:nvCxnSpPr>
        <p:spPr>
          <a:xfrm flipH="1" flipV="1">
            <a:off x="6096001" y="3552957"/>
            <a:ext cx="978696" cy="1953666"/>
          </a:xfrm>
          <a:prstGeom prst="line">
            <a:avLst/>
          </a:prstGeom>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62942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25"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C4854-B1F3-49D4-9325-9F6DE20393E2}"/>
              </a:ext>
            </a:extLst>
          </p:cNvPr>
          <p:cNvSpPr>
            <a:spLocks noGrp="1"/>
          </p:cNvSpPr>
          <p:nvPr>
            <p:ph type="title" idx="4294967295"/>
          </p:nvPr>
        </p:nvSpPr>
        <p:spPr>
          <a:xfrm>
            <a:off x="385894" y="134175"/>
            <a:ext cx="10972800" cy="1139825"/>
          </a:xfrm>
        </p:spPr>
        <p:txBody>
          <a:bodyPr/>
          <a:lstStyle/>
          <a:p>
            <a:r>
              <a:rPr lang="en-US" dirty="0"/>
              <a:t>Views into the Data</a:t>
            </a:r>
          </a:p>
        </p:txBody>
      </p:sp>
      <p:pic>
        <p:nvPicPr>
          <p:cNvPr id="7" name="Picture 6">
            <a:extLst>
              <a:ext uri="{FF2B5EF4-FFF2-40B4-BE49-F238E27FC236}">
                <a16:creationId xmlns:a16="http://schemas.microsoft.com/office/drawing/2014/main" id="{73298595-43EA-4459-8FDD-CDC25D2165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4656" y="2808943"/>
            <a:ext cx="5159045" cy="3224403"/>
          </a:xfrm>
          <a:prstGeom prst="rect">
            <a:avLst/>
          </a:prstGeom>
        </p:spPr>
      </p:pic>
      <p:sp>
        <p:nvSpPr>
          <p:cNvPr id="8" name="TextBox 7">
            <a:extLst>
              <a:ext uri="{FF2B5EF4-FFF2-40B4-BE49-F238E27FC236}">
                <a16:creationId xmlns:a16="http://schemas.microsoft.com/office/drawing/2014/main" id="{553918C8-F268-44C2-9BA6-4CEDAFBCAA0F}"/>
              </a:ext>
            </a:extLst>
          </p:cNvPr>
          <p:cNvSpPr txBox="1"/>
          <p:nvPr/>
        </p:nvSpPr>
        <p:spPr>
          <a:xfrm>
            <a:off x="1715350" y="1546535"/>
            <a:ext cx="2811347" cy="400110"/>
          </a:xfrm>
          <a:prstGeom prst="rect">
            <a:avLst/>
          </a:prstGeom>
          <a:noFill/>
        </p:spPr>
        <p:txBody>
          <a:bodyPr wrap="none" rtlCol="0">
            <a:spAutoFit/>
          </a:bodyPr>
          <a:lstStyle/>
          <a:p>
            <a:r>
              <a:rPr lang="en-US" sz="2000" dirty="0">
                <a:latin typeface="Open Sans Light" panose="020B0306030504020204" pitchFamily="34" charset="0"/>
                <a:ea typeface="Open Sans Light" panose="020B0306030504020204" pitchFamily="34" charset="0"/>
                <a:cs typeface="Open Sans Light" panose="020B0306030504020204" pitchFamily="34" charset="0"/>
              </a:rPr>
              <a:t>Operations Dashboard</a:t>
            </a:r>
          </a:p>
        </p:txBody>
      </p:sp>
      <p:sp>
        <p:nvSpPr>
          <p:cNvPr id="9" name="TextBox 8">
            <a:extLst>
              <a:ext uri="{FF2B5EF4-FFF2-40B4-BE49-F238E27FC236}">
                <a16:creationId xmlns:a16="http://schemas.microsoft.com/office/drawing/2014/main" id="{DA80E12F-8788-49AD-ABD4-F23F95FA9DE9}"/>
              </a:ext>
            </a:extLst>
          </p:cNvPr>
          <p:cNvSpPr txBox="1"/>
          <p:nvPr/>
        </p:nvSpPr>
        <p:spPr>
          <a:xfrm>
            <a:off x="7144993" y="1557424"/>
            <a:ext cx="2641749" cy="400110"/>
          </a:xfrm>
          <a:prstGeom prst="rect">
            <a:avLst/>
          </a:prstGeom>
          <a:noFill/>
        </p:spPr>
        <p:txBody>
          <a:bodyPr wrap="none" rtlCol="0">
            <a:spAutoFit/>
          </a:bodyPr>
          <a:lstStyle/>
          <a:p>
            <a:r>
              <a:rPr lang="en-US" sz="2000" dirty="0">
                <a:latin typeface="Open Sans Light" panose="020B0306030504020204" pitchFamily="34" charset="0"/>
                <a:ea typeface="Open Sans Light" panose="020B0306030504020204" pitchFamily="34" charset="0"/>
                <a:cs typeface="Open Sans Light" panose="020B0306030504020204" pitchFamily="34" charset="0"/>
              </a:rPr>
              <a:t>Occupant Dashboard</a:t>
            </a:r>
          </a:p>
        </p:txBody>
      </p:sp>
      <p:pic>
        <p:nvPicPr>
          <p:cNvPr id="10" name="Picture 9">
            <a:extLst>
              <a:ext uri="{FF2B5EF4-FFF2-40B4-BE49-F238E27FC236}">
                <a16:creationId xmlns:a16="http://schemas.microsoft.com/office/drawing/2014/main" id="{672BC4B5-CFF8-4025-AAF3-5D0D4DEE17F2}"/>
              </a:ext>
            </a:extLst>
          </p:cNvPr>
          <p:cNvPicPr>
            <a:picLocks noChangeAspect="1"/>
          </p:cNvPicPr>
          <p:nvPr/>
        </p:nvPicPr>
        <p:blipFill>
          <a:blip r:embed="rId3"/>
          <a:stretch>
            <a:fillRect/>
          </a:stretch>
        </p:blipFill>
        <p:spPr>
          <a:xfrm>
            <a:off x="1724498" y="2563559"/>
            <a:ext cx="2802199" cy="35208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44004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Theme">
  <a:themeElements>
    <a:clrScheme name="Buddy2016">
      <a:dk1>
        <a:srgbClr val="000000"/>
      </a:dk1>
      <a:lt1>
        <a:srgbClr val="FFFFFF"/>
      </a:lt1>
      <a:dk2>
        <a:srgbClr val="022342"/>
      </a:dk2>
      <a:lt2>
        <a:srgbClr val="FEFFFF"/>
      </a:lt2>
      <a:accent1>
        <a:srgbClr val="179DD9"/>
      </a:accent1>
      <a:accent2>
        <a:srgbClr val="F89128"/>
      </a:accent2>
      <a:accent3>
        <a:srgbClr val="4A4A4A"/>
      </a:accent3>
      <a:accent4>
        <a:srgbClr val="FFD200"/>
      </a:accent4>
      <a:accent5>
        <a:srgbClr val="F22E9D"/>
      </a:accent5>
      <a:accent6>
        <a:srgbClr val="82C655"/>
      </a:accent6>
      <a:hlink>
        <a:srgbClr val="F3352E"/>
      </a:hlink>
      <a:folHlink>
        <a:srgbClr val="CACACA"/>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65E4AD8-34C4-421A-8F57-15414FBA35EF}" vid="{DD075490-A7B3-4324-89F8-BA40ECFEE133}"/>
    </a:ext>
  </a:extLst>
</a:theme>
</file>

<file path=ppt/theme/theme2.xml><?xml version="1.0" encoding="utf-8"?>
<a:theme xmlns:a="http://schemas.openxmlformats.org/drawingml/2006/main" name="1_Office Theme">
  <a:themeElements>
    <a:clrScheme name="Buddy2016">
      <a:dk1>
        <a:srgbClr val="000000"/>
      </a:dk1>
      <a:lt1>
        <a:srgbClr val="FFFFFF"/>
      </a:lt1>
      <a:dk2>
        <a:srgbClr val="022342"/>
      </a:dk2>
      <a:lt2>
        <a:srgbClr val="FEFFFF"/>
      </a:lt2>
      <a:accent1>
        <a:srgbClr val="179DD9"/>
      </a:accent1>
      <a:accent2>
        <a:srgbClr val="F89128"/>
      </a:accent2>
      <a:accent3>
        <a:srgbClr val="4A4A4A"/>
      </a:accent3>
      <a:accent4>
        <a:srgbClr val="FFD200"/>
      </a:accent4>
      <a:accent5>
        <a:srgbClr val="F22E9D"/>
      </a:accent5>
      <a:accent6>
        <a:srgbClr val="82C655"/>
      </a:accent6>
      <a:hlink>
        <a:srgbClr val="F3352E"/>
      </a:hlink>
      <a:folHlink>
        <a:srgbClr val="CACACA"/>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65E4AD8-34C4-421A-8F57-15414FBA35EF}" vid="{4C8BEE29-E08A-43E9-B1DD-DFB2184C7D7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Buddy Template</Template>
  <TotalTime>579</TotalTime>
  <Words>2257</Words>
  <Application>Microsoft Office PowerPoint</Application>
  <PresentationFormat>Widescreen</PresentationFormat>
  <Paragraphs>382</Paragraphs>
  <Slides>50</Slides>
  <Notes>9</Notes>
  <HiddenSlides>1</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50</vt:i4>
      </vt:variant>
    </vt:vector>
  </HeadingPairs>
  <TitlesOfParts>
    <vt:vector size="61" baseType="lpstr">
      <vt:lpstr>ＭＳ Ｐゴシック</vt:lpstr>
      <vt:lpstr>Arial</vt:lpstr>
      <vt:lpstr>Calibri</vt:lpstr>
      <vt:lpstr>Calibri Light</vt:lpstr>
      <vt:lpstr>Open Sans</vt:lpstr>
      <vt:lpstr>Open Sans Light</vt:lpstr>
      <vt:lpstr>Times New Roman</vt:lpstr>
      <vt:lpstr>Tw Cen MT</vt:lpstr>
      <vt:lpstr>Wingdings</vt:lpstr>
      <vt:lpstr>Office Theme</vt:lpstr>
      <vt:lpstr>1_Office Theme</vt:lpstr>
      <vt:lpstr>PowerPoint Presentation</vt:lpstr>
      <vt:lpstr>Hello, </vt:lpstr>
      <vt:lpstr>Agenda</vt:lpstr>
      <vt:lpstr>PowerPoint Presentation</vt:lpstr>
      <vt:lpstr>PowerPoint Presentation</vt:lpstr>
      <vt:lpstr>PowerPoint Presentation</vt:lpstr>
      <vt:lpstr>Introducing Buddy Ohm</vt:lpstr>
      <vt:lpstr>Solution Overview</vt:lpstr>
      <vt:lpstr>Views into the Data</vt:lpstr>
      <vt:lpstr>Value Proposition</vt:lpstr>
      <vt:lpstr>Prospect Profile</vt:lpstr>
      <vt:lpstr>Target Titles</vt:lpstr>
      <vt:lpstr>Why Prospects Buy</vt:lpstr>
      <vt:lpstr>Solution Economics</vt:lpstr>
      <vt:lpstr>Exercise #1</vt:lpstr>
      <vt:lpstr>Exercise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Exercise #2 (again)</vt:lpstr>
      <vt:lpstr>Success Stories</vt:lpstr>
      <vt:lpstr>PowerPoint Presentation</vt:lpstr>
      <vt:lpstr>PowerPoint Presentation</vt:lpstr>
      <vt:lpstr>PowerPoint Presentation</vt:lpstr>
      <vt:lpstr>Exercise #3</vt:lpstr>
      <vt:lpstr>Sales Tools</vt:lpstr>
      <vt:lpstr>Buddy Ohm Sales Process</vt:lpstr>
      <vt:lpstr>Exercise #4</vt:lpstr>
      <vt:lpstr>Interpreting Dashboards</vt:lpstr>
      <vt:lpstr>Converting Trials</vt:lpstr>
      <vt:lpstr>Maximizing Revenue Potential</vt:lpstr>
      <vt:lpstr>Enabling Prospects to Sell Internally</vt:lpstr>
      <vt:lpstr>Product Roadmap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Ritchie</dc:creator>
  <cp:lastModifiedBy>Tim Ritchie</cp:lastModifiedBy>
  <cp:revision>23</cp:revision>
  <dcterms:created xsi:type="dcterms:W3CDTF">2017-10-20T17:01:55Z</dcterms:created>
  <dcterms:modified xsi:type="dcterms:W3CDTF">2018-09-26T17:49:17Z</dcterms:modified>
</cp:coreProperties>
</file>